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8288000" cy="10287000"/>
  <p:notesSz cx="6858000" cy="9144000"/>
  <p:embeddedFontLst>
    <p:embeddedFont>
      <p:font typeface="Montserrat Bold" charset="1" panose="00000800000000000000"/>
      <p:regular r:id="rId62"/>
    </p:embeddedFont>
    <p:embeddedFont>
      <p:font typeface="Source Han Sans KR Bold" charset="1" panose="020B0800000000000000"/>
      <p:regular r:id="rId63"/>
    </p:embeddedFont>
    <p:embeddedFont>
      <p:font typeface="Open Sans Bold" charset="1" panose="00000000000000000000"/>
      <p:regular r:id="rId64"/>
    </p:embeddedFont>
    <p:embeddedFont>
      <p:font typeface="Source Han Sans KR Medium" charset="1" panose="020B0600000000000000"/>
      <p:regular r:id="rId65"/>
    </p:embeddedFont>
    <p:embeddedFont>
      <p:font typeface="Source Han Sans KR" charset="1" panose="020B0400000000000000"/>
      <p:regular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VAGg0vkOdso.mp4" Type="http://schemas.openxmlformats.org/officeDocument/2006/relationships/video"/><Relationship Id="rId4" Target="../media/VAGg0vkOdso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png" Type="http://schemas.openxmlformats.org/officeDocument/2006/relationships/image"/><Relationship Id="rId11" Target="../media/image49.png" Type="http://schemas.openxmlformats.org/officeDocument/2006/relationships/image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png" Type="http://schemas.openxmlformats.org/officeDocument/2006/relationships/image"/><Relationship Id="rId4" Target="../media/image52.png" Type="http://schemas.openxmlformats.org/officeDocument/2006/relationships/image"/><Relationship Id="rId5" Target="../media/image53.pn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7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68.png" Type="http://schemas.openxmlformats.org/officeDocument/2006/relationships/image"/><Relationship Id="rId5" Target="../media/image69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72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7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76.png" Type="http://schemas.openxmlformats.org/officeDocument/2006/relationships/image"/><Relationship Id="rId5" Target="../media/image77.png" Type="http://schemas.openxmlformats.org/officeDocument/2006/relationships/image"/><Relationship Id="rId6" Target="../media/image7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png" Type="http://schemas.openxmlformats.org/officeDocument/2006/relationships/image"/><Relationship Id="rId4" Target="../media/image79.png" Type="http://schemas.openxmlformats.org/officeDocument/2006/relationships/image"/><Relationship Id="rId5" Target="../media/image80.png" Type="http://schemas.openxmlformats.org/officeDocument/2006/relationships/image"/><Relationship Id="rId6" Target="../media/image8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4.png" Type="http://schemas.openxmlformats.org/officeDocument/2006/relationships/image"/><Relationship Id="rId4" Target="../media/image8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0.png" Type="http://schemas.openxmlformats.org/officeDocument/2006/relationships/image"/><Relationship Id="rId4" Target="../media/image9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png" Type="http://schemas.openxmlformats.org/officeDocument/2006/relationships/image"/><Relationship Id="rId4" Target="../media/image9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3.png" Type="http://schemas.openxmlformats.org/officeDocument/2006/relationships/image"/><Relationship Id="rId4" Target="../media/image94.png" Type="http://schemas.openxmlformats.org/officeDocument/2006/relationships/image"/><Relationship Id="rId5" Target="../media/image96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3.pn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3.png" Type="http://schemas.openxmlformats.org/officeDocument/2006/relationships/image"/><Relationship Id="rId4" Target="../media/image94.png" Type="http://schemas.openxmlformats.org/officeDocument/2006/relationships/image"/><Relationship Id="rId5" Target="../media/image97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3.png" Type="http://schemas.openxmlformats.org/officeDocument/2006/relationships/image"/><Relationship Id="rId4" Target="../media/image97.png" Type="http://schemas.openxmlformats.org/officeDocument/2006/relationships/image"/><Relationship Id="rId5" Target="../media/image98.png" Type="http://schemas.openxmlformats.org/officeDocument/2006/relationships/image"/><Relationship Id="rId6" Target="../media/image99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png" Type="http://schemas.openxmlformats.org/officeDocument/2006/relationships/image"/><Relationship Id="rId4" Target="../media/image10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5.png" Type="http://schemas.openxmlformats.org/officeDocument/2006/relationships/image"/><Relationship Id="rId3" Target="../media/image106.png" Type="http://schemas.openxmlformats.org/officeDocument/2006/relationships/image"/><Relationship Id="rId4" Target="../media/image107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8.png" Type="http://schemas.openxmlformats.org/officeDocument/2006/relationships/image"/><Relationship Id="rId3" Target="../media/image10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0.png" Type="http://schemas.openxmlformats.org/officeDocument/2006/relationships/image"/><Relationship Id="rId3" Target="../media/image111.png" Type="http://schemas.openxmlformats.org/officeDocument/2006/relationships/image"/><Relationship Id="rId4" Target="../media/image11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3.png" Type="http://schemas.openxmlformats.org/officeDocument/2006/relationships/image"/><Relationship Id="rId3" Target="../media/image114.png" Type="http://schemas.openxmlformats.org/officeDocument/2006/relationships/image"/><Relationship Id="rId4" Target="../media/image115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seunghwan94" TargetMode="External" Type="http://schemas.openxmlformats.org/officeDocument/2006/relationships/hyperlink"/><Relationship Id="rId11" Target="https://hof-bucket.s3.ap-northeast-2.amazonaws.com/assets/app-release.apk" TargetMode="External" Type="http://schemas.openxmlformats.org/officeDocument/2006/relationships/hyperlink"/><Relationship Id="rId12" Target="https://hof.lshwan.com" TargetMode="External" Type="http://schemas.openxmlformats.org/officeDocument/2006/relationships/hyperlink"/><Relationship Id="rId2" Target="https://hof-bucket.s3.ap-northeast-2.amazonaws.com/assets/%EC%A0%95%EC%9D%98%EC%84%9C.xlsx" TargetMode="External" Type="http://schemas.openxmlformats.org/officeDocument/2006/relationships/hyperlink"/><Relationship Id="rId3" Target="https://hof-bucket.s3.ap-northeast-2.amazonaws.com/assets/%EC%A0%95%EC%9D%98%EC%84%9C.xlsx" TargetMode="External" Type="http://schemas.openxmlformats.org/officeDocument/2006/relationships/hyperlink"/><Relationship Id="rId4" Target="https://hof-bucket.s3.ap-northeast-2.amazonaws.com/assets/WBS.xlsx" TargetMode="External" Type="http://schemas.openxmlformats.org/officeDocument/2006/relationships/hyperlink"/><Relationship Id="rId5" Target="https://hof-bucket.s3.ap-northeast-2.amazonaws.com/assets/WBS.xlsx" TargetMode="External" Type="http://schemas.openxmlformats.org/officeDocument/2006/relationships/hyperlink"/><Relationship Id="rId6" Target="https://hof-bucket.s3.ap-northeast-2.amazonaws.com/assets/ERD.xlsx" TargetMode="External" Type="http://schemas.openxmlformats.org/officeDocument/2006/relationships/hyperlink"/><Relationship Id="rId7" Target="https://youtu.be/X1xhnW_Am7w" TargetMode="External" Type="http://schemas.openxmlformats.org/officeDocument/2006/relationships/hyperlink"/><Relationship Id="rId8" Target="https://hof.lshwan.com/api/v1/swagger-ui/index.html" TargetMode="External" Type="http://schemas.openxmlformats.org/officeDocument/2006/relationships/hyperlink"/><Relationship Id="rId9" Target="https://hof.lshwan.com/jacoco/index.html" TargetMode="External" Type="http://schemas.openxmlformats.org/officeDocument/2006/relationships/hyperlink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13.png" Type="http://schemas.openxmlformats.org/officeDocument/2006/relationships/image"/><Relationship Id="rId14" Target="../media/image14.png" Type="http://schemas.openxmlformats.org/officeDocument/2006/relationships/image"/><Relationship Id="rId15" Target="../media/image15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18" Target="../media/image18.png" Type="http://schemas.openxmlformats.org/officeDocument/2006/relationships/image"/><Relationship Id="rId19" Target="../media/image19.svg" Type="http://schemas.openxmlformats.org/officeDocument/2006/relationships/image"/><Relationship Id="rId2" Target="../media/image2.png" Type="http://schemas.openxmlformats.org/officeDocument/2006/relationships/image"/><Relationship Id="rId20" Target="../media/image20.png" Type="http://schemas.openxmlformats.org/officeDocument/2006/relationships/image"/><Relationship Id="rId21" Target="../media/image21.svg" Type="http://schemas.openxmlformats.org/officeDocument/2006/relationships/image"/><Relationship Id="rId22" Target="../media/image22.png" Type="http://schemas.openxmlformats.org/officeDocument/2006/relationships/image"/><Relationship Id="rId23" Target="../media/image23.svg" Type="http://schemas.openxmlformats.org/officeDocument/2006/relationships/image"/><Relationship Id="rId24" Target="../media/image24.png" Type="http://schemas.openxmlformats.org/officeDocument/2006/relationships/image"/><Relationship Id="rId25" Target="../media/image25.sv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61661" y="5143500"/>
            <a:ext cx="497273" cy="459314"/>
          </a:xfrm>
          <a:custGeom>
            <a:avLst/>
            <a:gdLst/>
            <a:ahLst/>
            <a:cxnLst/>
            <a:rect r="r" b="b" t="t" l="l"/>
            <a:pathLst>
              <a:path h="459314" w="497273">
                <a:moveTo>
                  <a:pt x="0" y="0"/>
                </a:moveTo>
                <a:lnTo>
                  <a:pt x="497273" y="0"/>
                </a:lnTo>
                <a:lnTo>
                  <a:pt x="497273" y="459314"/>
                </a:lnTo>
                <a:lnTo>
                  <a:pt x="0" y="45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3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731460" y="-960319"/>
            <a:ext cx="20019460" cy="6043775"/>
            <a:chOff x="0" y="0"/>
            <a:chExt cx="5272615" cy="15917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272615" cy="1591776"/>
            </a:xfrm>
            <a:custGeom>
              <a:avLst/>
              <a:gdLst/>
              <a:ahLst/>
              <a:cxnLst/>
              <a:rect r="r" b="b" t="t" l="l"/>
              <a:pathLst>
                <a:path h="1591776" w="5272615">
                  <a:moveTo>
                    <a:pt x="0" y="0"/>
                  </a:moveTo>
                  <a:lnTo>
                    <a:pt x="5272615" y="0"/>
                  </a:lnTo>
                  <a:lnTo>
                    <a:pt x="5272615" y="1591776"/>
                  </a:lnTo>
                  <a:lnTo>
                    <a:pt x="0" y="1591776"/>
                  </a:lnTo>
                  <a:close/>
                </a:path>
              </a:pathLst>
            </a:custGeom>
            <a:solidFill>
              <a:srgbClr val="35C5E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5272615" cy="16584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669478" y="3902264"/>
            <a:ext cx="12949044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84"/>
              </a:lnSpc>
            </a:pPr>
            <a:r>
              <a:rPr lang="en-US" b="true" sz="9570" spc="-66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HOUSE OF FURNITURE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158934" y="5083457"/>
            <a:ext cx="2526263" cy="533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b="true" sz="3500" spc="-245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우아한 삼형제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047047" y="2192177"/>
            <a:ext cx="12193906" cy="7560222"/>
          </a:xfrm>
          <a:custGeom>
            <a:avLst/>
            <a:gdLst/>
            <a:ahLst/>
            <a:cxnLst/>
            <a:rect r="r" b="b" t="t" l="l"/>
            <a:pathLst>
              <a:path h="7560222" w="12193906">
                <a:moveTo>
                  <a:pt x="0" y="0"/>
                </a:moveTo>
                <a:lnTo>
                  <a:pt x="12193906" y="0"/>
                </a:lnTo>
                <a:lnTo>
                  <a:pt x="12193906" y="7560222"/>
                </a:lnTo>
                <a:lnTo>
                  <a:pt x="0" y="7560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224680"/>
            <a:ext cx="3802954" cy="6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GitHub Issue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500402" y="2192177"/>
            <a:ext cx="5287195" cy="7775287"/>
          </a:xfrm>
          <a:custGeom>
            <a:avLst/>
            <a:gdLst/>
            <a:ahLst/>
            <a:cxnLst/>
            <a:rect r="r" b="b" t="t" l="l"/>
            <a:pathLst>
              <a:path h="7775287" w="5287195">
                <a:moveTo>
                  <a:pt x="0" y="0"/>
                </a:moveTo>
                <a:lnTo>
                  <a:pt x="5287196" y="0"/>
                </a:lnTo>
                <a:lnTo>
                  <a:pt x="5287196" y="7775288"/>
                </a:lnTo>
                <a:lnTo>
                  <a:pt x="0" y="7775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224680"/>
            <a:ext cx="3802954" cy="6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GitHub Action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02049" y="2192177"/>
            <a:ext cx="14683901" cy="6919789"/>
          </a:xfrm>
          <a:custGeom>
            <a:avLst/>
            <a:gdLst/>
            <a:ahLst/>
            <a:cxnLst/>
            <a:rect r="r" b="b" t="t" l="l"/>
            <a:pathLst>
              <a:path h="6919789" w="14683901">
                <a:moveTo>
                  <a:pt x="0" y="0"/>
                </a:moveTo>
                <a:lnTo>
                  <a:pt x="14683902" y="0"/>
                </a:lnTo>
                <a:lnTo>
                  <a:pt x="14683902" y="6919789"/>
                </a:lnTo>
                <a:lnTo>
                  <a:pt x="0" y="6919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224680"/>
            <a:ext cx="3802954" cy="6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GitHub Secret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89578" y="2192177"/>
            <a:ext cx="12308843" cy="7493008"/>
          </a:xfrm>
          <a:custGeom>
            <a:avLst/>
            <a:gdLst/>
            <a:ahLst/>
            <a:cxnLst/>
            <a:rect r="r" b="b" t="t" l="l"/>
            <a:pathLst>
              <a:path h="7493008" w="12308843">
                <a:moveTo>
                  <a:pt x="0" y="0"/>
                </a:moveTo>
                <a:lnTo>
                  <a:pt x="12308844" y="0"/>
                </a:lnTo>
                <a:lnTo>
                  <a:pt x="12308844" y="7493009"/>
                </a:lnTo>
                <a:lnTo>
                  <a:pt x="0" y="7493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224680"/>
            <a:ext cx="3802954" cy="6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디스코드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997610" y="2192177"/>
            <a:ext cx="12292779" cy="691468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224680"/>
            <a:ext cx="3802954" cy="6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페이퍼 프로토타입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076136" y="5177552"/>
            <a:ext cx="139594" cy="279188"/>
            <a:chOff x="0" y="0"/>
            <a:chExt cx="2032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793158"/>
            <a:ext cx="8483995" cy="5047977"/>
          </a:xfrm>
          <a:custGeom>
            <a:avLst/>
            <a:gdLst/>
            <a:ahLst/>
            <a:cxnLst/>
            <a:rect r="r" b="b" t="t" l="l"/>
            <a:pathLst>
              <a:path h="5047977" w="8483995">
                <a:moveTo>
                  <a:pt x="0" y="0"/>
                </a:moveTo>
                <a:lnTo>
                  <a:pt x="8483995" y="0"/>
                </a:lnTo>
                <a:lnTo>
                  <a:pt x="8483995" y="5047977"/>
                </a:lnTo>
                <a:lnTo>
                  <a:pt x="0" y="5047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77705" y="4208210"/>
            <a:ext cx="6662884" cy="2217872"/>
          </a:xfrm>
          <a:custGeom>
            <a:avLst/>
            <a:gdLst/>
            <a:ahLst/>
            <a:cxnLst/>
            <a:rect r="r" b="b" t="t" l="l"/>
            <a:pathLst>
              <a:path h="2217872" w="6662884">
                <a:moveTo>
                  <a:pt x="0" y="0"/>
                </a:moveTo>
                <a:lnTo>
                  <a:pt x="6662884" y="0"/>
                </a:lnTo>
                <a:lnTo>
                  <a:pt x="6662884" y="2217872"/>
                </a:lnTo>
                <a:lnTo>
                  <a:pt x="0" y="22178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9615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225" y="1224680"/>
            <a:ext cx="378006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Crawling</a:t>
            </a: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(Selenium)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67078" y="8442808"/>
            <a:ext cx="155771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[데이터 크롤링]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25434" y="2243855"/>
            <a:ext cx="13837132" cy="6624527"/>
          </a:xfrm>
          <a:custGeom>
            <a:avLst/>
            <a:gdLst/>
            <a:ahLst/>
            <a:cxnLst/>
            <a:rect r="r" b="b" t="t" l="l"/>
            <a:pathLst>
              <a:path h="6624527" w="13837132">
                <a:moveTo>
                  <a:pt x="0" y="0"/>
                </a:moveTo>
                <a:lnTo>
                  <a:pt x="13837132" y="0"/>
                </a:lnTo>
                <a:lnTo>
                  <a:pt x="13837132" y="6624527"/>
                </a:lnTo>
                <a:lnTo>
                  <a:pt x="0" y="6624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96C4D1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371704" y="8917305"/>
            <a:ext cx="1544593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[로그인 페이지]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03129" y="1634255"/>
            <a:ext cx="3859565" cy="7271769"/>
          </a:xfrm>
          <a:custGeom>
            <a:avLst/>
            <a:gdLst/>
            <a:ahLst/>
            <a:cxnLst/>
            <a:rect r="r" b="b" t="t" l="l"/>
            <a:pathLst>
              <a:path h="7271769" w="3859565">
                <a:moveTo>
                  <a:pt x="0" y="0"/>
                </a:moveTo>
                <a:lnTo>
                  <a:pt x="3859565" y="0"/>
                </a:lnTo>
                <a:lnTo>
                  <a:pt x="3859565" y="7271770"/>
                </a:lnTo>
                <a:lnTo>
                  <a:pt x="0" y="727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21" r="0" b="-6587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606717" y="685781"/>
            <a:ext cx="2966070" cy="4011216"/>
          </a:xfrm>
          <a:custGeom>
            <a:avLst/>
            <a:gdLst/>
            <a:ahLst/>
            <a:cxnLst/>
            <a:rect r="r" b="b" t="t" l="l"/>
            <a:pathLst>
              <a:path h="4011216" w="2966070">
                <a:moveTo>
                  <a:pt x="0" y="0"/>
                </a:moveTo>
                <a:lnTo>
                  <a:pt x="2966071" y="0"/>
                </a:lnTo>
                <a:lnTo>
                  <a:pt x="2966071" y="4011216"/>
                </a:lnTo>
                <a:lnTo>
                  <a:pt x="0" y="40112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476" r="0" b="-8604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606717" y="5476088"/>
            <a:ext cx="2962445" cy="4007502"/>
          </a:xfrm>
          <a:custGeom>
            <a:avLst/>
            <a:gdLst/>
            <a:ahLst/>
            <a:cxnLst/>
            <a:rect r="r" b="b" t="t" l="l"/>
            <a:pathLst>
              <a:path h="4007502" w="2962445">
                <a:moveTo>
                  <a:pt x="0" y="0"/>
                </a:moveTo>
                <a:lnTo>
                  <a:pt x="2962445" y="0"/>
                </a:lnTo>
                <a:lnTo>
                  <a:pt x="2962445" y="4007503"/>
                </a:lnTo>
                <a:lnTo>
                  <a:pt x="0" y="4007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357" r="0" b="-10048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065444" y="8917305"/>
            <a:ext cx="2134935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[회원가입 약관 동의]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1062" y="9502641"/>
            <a:ext cx="341738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[필수 약관 동의시 다음 버튼 활성화]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98372" y="4707255"/>
            <a:ext cx="398276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[필수 약관 미동의시 다음 버튼 비활성화]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764909" y="7340245"/>
            <a:ext cx="139594" cy="279188"/>
            <a:chOff x="0" y="0"/>
            <a:chExt cx="2032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764909" y="2551795"/>
            <a:ext cx="139594" cy="279188"/>
            <a:chOff x="0" y="0"/>
            <a:chExt cx="2032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491218"/>
            <a:ext cx="3430902" cy="6113575"/>
          </a:xfrm>
          <a:custGeom>
            <a:avLst/>
            <a:gdLst/>
            <a:ahLst/>
            <a:cxnLst/>
            <a:rect r="r" b="b" t="t" l="l"/>
            <a:pathLst>
              <a:path h="6113575" w="3430902">
                <a:moveTo>
                  <a:pt x="0" y="0"/>
                </a:moveTo>
                <a:lnTo>
                  <a:pt x="3430902" y="0"/>
                </a:lnTo>
                <a:lnTo>
                  <a:pt x="3430902" y="6113575"/>
                </a:lnTo>
                <a:lnTo>
                  <a:pt x="0" y="61135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208496" y="5219700"/>
            <a:ext cx="3430902" cy="1025013"/>
          </a:xfrm>
          <a:custGeom>
            <a:avLst/>
            <a:gdLst/>
            <a:ahLst/>
            <a:cxnLst/>
            <a:rect r="r" b="b" t="t" l="l"/>
            <a:pathLst>
              <a:path h="1025013" w="3430902">
                <a:moveTo>
                  <a:pt x="0" y="0"/>
                </a:moveTo>
                <a:lnTo>
                  <a:pt x="3430902" y="0"/>
                </a:lnTo>
                <a:lnTo>
                  <a:pt x="3430902" y="1025013"/>
                </a:lnTo>
                <a:lnTo>
                  <a:pt x="0" y="10250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7170" r="0" b="-209268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210377" y="3558993"/>
            <a:ext cx="3430902" cy="952076"/>
          </a:xfrm>
          <a:custGeom>
            <a:avLst/>
            <a:gdLst/>
            <a:ahLst/>
            <a:cxnLst/>
            <a:rect r="r" b="b" t="t" l="l"/>
            <a:pathLst>
              <a:path h="952076" w="3430902">
                <a:moveTo>
                  <a:pt x="0" y="0"/>
                </a:moveTo>
                <a:lnTo>
                  <a:pt x="3430902" y="0"/>
                </a:lnTo>
                <a:lnTo>
                  <a:pt x="3430902" y="952077"/>
                </a:lnTo>
                <a:lnTo>
                  <a:pt x="0" y="952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2417" r="0" b="-329713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213957" y="1883341"/>
            <a:ext cx="3430902" cy="938195"/>
          </a:xfrm>
          <a:custGeom>
            <a:avLst/>
            <a:gdLst/>
            <a:ahLst/>
            <a:cxnLst/>
            <a:rect r="r" b="b" t="t" l="l"/>
            <a:pathLst>
              <a:path h="938195" w="3430902">
                <a:moveTo>
                  <a:pt x="0" y="0"/>
                </a:moveTo>
                <a:lnTo>
                  <a:pt x="3430902" y="0"/>
                </a:lnTo>
                <a:lnTo>
                  <a:pt x="3430902" y="938195"/>
                </a:lnTo>
                <a:lnTo>
                  <a:pt x="0" y="938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115" r="0" b="-434515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384229" y="3452021"/>
            <a:ext cx="3153269" cy="1254616"/>
          </a:xfrm>
          <a:custGeom>
            <a:avLst/>
            <a:gdLst/>
            <a:ahLst/>
            <a:cxnLst/>
            <a:rect r="r" b="b" t="t" l="l"/>
            <a:pathLst>
              <a:path h="1254616" w="3153269">
                <a:moveTo>
                  <a:pt x="0" y="0"/>
                </a:moveTo>
                <a:lnTo>
                  <a:pt x="3153269" y="0"/>
                </a:lnTo>
                <a:lnTo>
                  <a:pt x="3153269" y="1254616"/>
                </a:lnTo>
                <a:lnTo>
                  <a:pt x="0" y="1254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387809" y="1786817"/>
            <a:ext cx="3153269" cy="1107448"/>
          </a:xfrm>
          <a:custGeom>
            <a:avLst/>
            <a:gdLst/>
            <a:ahLst/>
            <a:cxnLst/>
            <a:rect r="r" b="b" t="t" l="l"/>
            <a:pathLst>
              <a:path h="1107448" w="3153269">
                <a:moveTo>
                  <a:pt x="0" y="0"/>
                </a:moveTo>
                <a:lnTo>
                  <a:pt x="3153269" y="0"/>
                </a:lnTo>
                <a:lnTo>
                  <a:pt x="3153269" y="1107448"/>
                </a:lnTo>
                <a:lnTo>
                  <a:pt x="0" y="1107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284028" y="1786817"/>
            <a:ext cx="3153269" cy="1142617"/>
          </a:xfrm>
          <a:custGeom>
            <a:avLst/>
            <a:gdLst/>
            <a:ahLst/>
            <a:cxnLst/>
            <a:rect r="r" b="b" t="t" l="l"/>
            <a:pathLst>
              <a:path h="1142617" w="3153269">
                <a:moveTo>
                  <a:pt x="0" y="0"/>
                </a:moveTo>
                <a:lnTo>
                  <a:pt x="3153269" y="0"/>
                </a:lnTo>
                <a:lnTo>
                  <a:pt x="3153269" y="1142617"/>
                </a:lnTo>
                <a:lnTo>
                  <a:pt x="0" y="114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280448" y="3630694"/>
            <a:ext cx="3153269" cy="897272"/>
          </a:xfrm>
          <a:custGeom>
            <a:avLst/>
            <a:gdLst/>
            <a:ahLst/>
            <a:cxnLst/>
            <a:rect r="r" b="b" t="t" l="l"/>
            <a:pathLst>
              <a:path h="897272" w="3153269">
                <a:moveTo>
                  <a:pt x="0" y="0"/>
                </a:moveTo>
                <a:lnTo>
                  <a:pt x="3153268" y="0"/>
                </a:lnTo>
                <a:lnTo>
                  <a:pt x="3153268" y="897271"/>
                </a:lnTo>
                <a:lnTo>
                  <a:pt x="0" y="8972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9384229" y="5427753"/>
            <a:ext cx="3153269" cy="608907"/>
          </a:xfrm>
          <a:custGeom>
            <a:avLst/>
            <a:gdLst/>
            <a:ahLst/>
            <a:cxnLst/>
            <a:rect r="r" b="b" t="t" l="l"/>
            <a:pathLst>
              <a:path h="608907" w="3153269">
                <a:moveTo>
                  <a:pt x="0" y="0"/>
                </a:moveTo>
                <a:lnTo>
                  <a:pt x="3153269" y="0"/>
                </a:lnTo>
                <a:lnTo>
                  <a:pt x="3153269" y="608907"/>
                </a:lnTo>
                <a:lnTo>
                  <a:pt x="0" y="6089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378768" y="7122231"/>
            <a:ext cx="3153269" cy="618866"/>
          </a:xfrm>
          <a:custGeom>
            <a:avLst/>
            <a:gdLst/>
            <a:ahLst/>
            <a:cxnLst/>
            <a:rect r="r" b="b" t="t" l="l"/>
            <a:pathLst>
              <a:path h="618866" w="3153269">
                <a:moveTo>
                  <a:pt x="0" y="0"/>
                </a:moveTo>
                <a:lnTo>
                  <a:pt x="3153269" y="0"/>
                </a:lnTo>
                <a:lnTo>
                  <a:pt x="3153269" y="618865"/>
                </a:lnTo>
                <a:lnTo>
                  <a:pt x="0" y="618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274987" y="7122231"/>
            <a:ext cx="3153269" cy="639372"/>
          </a:xfrm>
          <a:custGeom>
            <a:avLst/>
            <a:gdLst/>
            <a:ahLst/>
            <a:cxnLst/>
            <a:rect r="r" b="b" t="t" l="l"/>
            <a:pathLst>
              <a:path h="639372" w="3153269">
                <a:moveTo>
                  <a:pt x="0" y="0"/>
                </a:moveTo>
                <a:lnTo>
                  <a:pt x="3153268" y="0"/>
                </a:lnTo>
                <a:lnTo>
                  <a:pt x="3153268" y="639372"/>
                </a:lnTo>
                <a:lnTo>
                  <a:pt x="0" y="639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5208496" y="8666240"/>
            <a:ext cx="3430902" cy="721044"/>
          </a:xfrm>
          <a:custGeom>
            <a:avLst/>
            <a:gdLst/>
            <a:ahLst/>
            <a:cxnLst/>
            <a:rect r="r" b="b" t="t" l="l"/>
            <a:pathLst>
              <a:path h="721044" w="3430902">
                <a:moveTo>
                  <a:pt x="0" y="0"/>
                </a:moveTo>
                <a:lnTo>
                  <a:pt x="3430902" y="0"/>
                </a:lnTo>
                <a:lnTo>
                  <a:pt x="3430902" y="721044"/>
                </a:lnTo>
                <a:lnTo>
                  <a:pt x="0" y="721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208496" y="6959088"/>
            <a:ext cx="3430902" cy="945152"/>
          </a:xfrm>
          <a:custGeom>
            <a:avLst/>
            <a:gdLst/>
            <a:ahLst/>
            <a:cxnLst/>
            <a:rect r="r" b="b" t="t" l="l"/>
            <a:pathLst>
              <a:path h="945152" w="3430902">
                <a:moveTo>
                  <a:pt x="0" y="0"/>
                </a:moveTo>
                <a:lnTo>
                  <a:pt x="3430902" y="0"/>
                </a:lnTo>
                <a:lnTo>
                  <a:pt x="3430902" y="945152"/>
                </a:lnTo>
                <a:lnTo>
                  <a:pt x="0" y="9451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4771382" y="5408411"/>
            <a:ext cx="139594" cy="279188"/>
            <a:chOff x="0" y="0"/>
            <a:chExt cx="203200" cy="406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11907">
            <a:off x="6864618" y="4735804"/>
            <a:ext cx="129581" cy="259161"/>
            <a:chOff x="0" y="0"/>
            <a:chExt cx="20320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11907">
            <a:off x="6864618" y="2994619"/>
            <a:ext cx="129581" cy="259161"/>
            <a:chOff x="0" y="0"/>
            <a:chExt cx="203200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5411907">
            <a:off x="6864618" y="6472319"/>
            <a:ext cx="129581" cy="259161"/>
            <a:chOff x="0" y="0"/>
            <a:chExt cx="203200" cy="4064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5411907">
            <a:off x="6864618" y="8155659"/>
            <a:ext cx="129581" cy="259161"/>
            <a:chOff x="0" y="0"/>
            <a:chExt cx="203200" cy="406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4545052" y="9320609"/>
            <a:ext cx="2714248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[회원정보 입력 유효성 검증]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5281941">
            <a:off x="3347364" y="5566969"/>
            <a:ext cx="139594" cy="279188"/>
            <a:chOff x="0" y="0"/>
            <a:chExt cx="2032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45075" y="2056024"/>
            <a:ext cx="5013519" cy="3421727"/>
          </a:xfrm>
          <a:custGeom>
            <a:avLst/>
            <a:gdLst/>
            <a:ahLst/>
            <a:cxnLst/>
            <a:rect r="r" b="b" t="t" l="l"/>
            <a:pathLst>
              <a:path h="3421727" w="5013519">
                <a:moveTo>
                  <a:pt x="0" y="0"/>
                </a:moveTo>
                <a:lnTo>
                  <a:pt x="5013519" y="0"/>
                </a:lnTo>
                <a:lnTo>
                  <a:pt x="5013519" y="3421727"/>
                </a:lnTo>
                <a:lnTo>
                  <a:pt x="0" y="342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38225" y="5935375"/>
            <a:ext cx="5027219" cy="3387089"/>
          </a:xfrm>
          <a:custGeom>
            <a:avLst/>
            <a:gdLst/>
            <a:ahLst/>
            <a:cxnLst/>
            <a:rect r="r" b="b" t="t" l="l"/>
            <a:pathLst>
              <a:path h="3387089" w="5027219">
                <a:moveTo>
                  <a:pt x="0" y="0"/>
                </a:moveTo>
                <a:lnTo>
                  <a:pt x="5027219" y="0"/>
                </a:lnTo>
                <a:lnTo>
                  <a:pt x="5027219" y="3387089"/>
                </a:lnTo>
                <a:lnTo>
                  <a:pt x="0" y="33870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198153" y="5935375"/>
            <a:ext cx="5027219" cy="3387089"/>
          </a:xfrm>
          <a:custGeom>
            <a:avLst/>
            <a:gdLst/>
            <a:ahLst/>
            <a:cxnLst/>
            <a:rect r="r" b="b" t="t" l="l"/>
            <a:pathLst>
              <a:path h="3387089" w="5027219">
                <a:moveTo>
                  <a:pt x="0" y="0"/>
                </a:moveTo>
                <a:lnTo>
                  <a:pt x="5027219" y="0"/>
                </a:lnTo>
                <a:lnTo>
                  <a:pt x="5027219" y="3387089"/>
                </a:lnTo>
                <a:lnTo>
                  <a:pt x="0" y="3387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198153" y="2056024"/>
            <a:ext cx="5027219" cy="3405941"/>
          </a:xfrm>
          <a:custGeom>
            <a:avLst/>
            <a:gdLst/>
            <a:ahLst/>
            <a:cxnLst/>
            <a:rect r="r" b="b" t="t" l="l"/>
            <a:pathLst>
              <a:path h="3405941" w="5027219">
                <a:moveTo>
                  <a:pt x="0" y="0"/>
                </a:moveTo>
                <a:lnTo>
                  <a:pt x="5027219" y="0"/>
                </a:lnTo>
                <a:lnTo>
                  <a:pt x="5027219" y="3405941"/>
                </a:lnTo>
                <a:lnTo>
                  <a:pt x="0" y="34059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6631798" y="7516167"/>
            <a:ext cx="139594" cy="279188"/>
            <a:chOff x="0" y="0"/>
            <a:chExt cx="2032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9641965" y="5571721"/>
            <a:ext cx="139594" cy="279188"/>
            <a:chOff x="0" y="0"/>
            <a:chExt cx="2032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744534" y="885293"/>
            <a:ext cx="5383266" cy="2341462"/>
          </a:xfrm>
          <a:custGeom>
            <a:avLst/>
            <a:gdLst/>
            <a:ahLst/>
            <a:cxnLst/>
            <a:rect r="r" b="b" t="t" l="l"/>
            <a:pathLst>
              <a:path h="2341462" w="5383266">
                <a:moveTo>
                  <a:pt x="0" y="0"/>
                </a:moveTo>
                <a:lnTo>
                  <a:pt x="5383266" y="0"/>
                </a:lnTo>
                <a:lnTo>
                  <a:pt x="5383266" y="2341462"/>
                </a:lnTo>
                <a:lnTo>
                  <a:pt x="0" y="2341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36708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AutoShape 17" id="17"/>
          <p:cNvSpPr/>
          <p:nvPr/>
        </p:nvSpPr>
        <p:spPr>
          <a:xfrm flipH="true">
            <a:off x="7974739" y="885293"/>
            <a:ext cx="4769795" cy="3954398"/>
          </a:xfrm>
          <a:prstGeom prst="line">
            <a:avLst/>
          </a:prstGeom>
          <a:ln cap="flat" w="28575">
            <a:solidFill>
              <a:srgbClr val="53C1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4165566" y="5380699"/>
            <a:ext cx="2541202" cy="2014225"/>
          </a:xfrm>
          <a:custGeom>
            <a:avLst/>
            <a:gdLst/>
            <a:ahLst/>
            <a:cxnLst/>
            <a:rect r="r" b="b" t="t" l="l"/>
            <a:pathLst>
              <a:path h="2014225" w="2541202">
                <a:moveTo>
                  <a:pt x="0" y="0"/>
                </a:moveTo>
                <a:lnTo>
                  <a:pt x="2541202" y="0"/>
                </a:lnTo>
                <a:lnTo>
                  <a:pt x="2541202" y="2014224"/>
                </a:lnTo>
                <a:lnTo>
                  <a:pt x="0" y="20142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Intro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323036" y="9636789"/>
            <a:ext cx="4757119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[Fullpage (영상재생) / 스크롤 애니메이션 효과 ]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516815" y="7591520"/>
            <a:ext cx="1838705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[아이콘 링크 첨부] </a:t>
            </a:r>
          </a:p>
        </p:txBody>
      </p:sp>
      <p:sp>
        <p:nvSpPr>
          <p:cNvPr name="AutoShape 23" id="23"/>
          <p:cNvSpPr/>
          <p:nvPr/>
        </p:nvSpPr>
        <p:spPr>
          <a:xfrm flipH="true" flipV="true">
            <a:off x="11418395" y="4992773"/>
            <a:ext cx="5288373" cy="387926"/>
          </a:xfrm>
          <a:prstGeom prst="line">
            <a:avLst/>
          </a:prstGeom>
          <a:ln cap="flat" w="28575">
            <a:solidFill>
              <a:srgbClr val="53C1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H="true" flipV="true">
            <a:off x="10687115" y="5380699"/>
            <a:ext cx="3478451" cy="2014225"/>
          </a:xfrm>
          <a:prstGeom prst="line">
            <a:avLst/>
          </a:prstGeom>
          <a:ln cap="flat" w="28575">
            <a:solidFill>
              <a:srgbClr val="53C1D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5" id="25"/>
          <p:cNvSpPr txBox="true"/>
          <p:nvPr/>
        </p:nvSpPr>
        <p:spPr>
          <a:xfrm rot="0">
            <a:off x="14654588" y="277598"/>
            <a:ext cx="156315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[발표자료 첨부] 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939407" y="4839691"/>
            <a:ext cx="1372983" cy="578110"/>
            <a:chOff x="0" y="0"/>
            <a:chExt cx="361609" cy="1522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61609" cy="152259"/>
            </a:xfrm>
            <a:custGeom>
              <a:avLst/>
              <a:gdLst/>
              <a:ahLst/>
              <a:cxnLst/>
              <a:rect r="r" b="b" t="t" l="l"/>
              <a:pathLst>
                <a:path h="152259" w="361609">
                  <a:moveTo>
                    <a:pt x="0" y="0"/>
                  </a:moveTo>
                  <a:lnTo>
                    <a:pt x="361609" y="0"/>
                  </a:lnTo>
                  <a:lnTo>
                    <a:pt x="361609" y="152259"/>
                  </a:lnTo>
                  <a:lnTo>
                    <a:pt x="0" y="15225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66675"/>
              <a:ext cx="361609" cy="2189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687115" y="4992773"/>
            <a:ext cx="731280" cy="387926"/>
            <a:chOff x="0" y="0"/>
            <a:chExt cx="192600" cy="10217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92600" cy="102170"/>
            </a:xfrm>
            <a:custGeom>
              <a:avLst/>
              <a:gdLst/>
              <a:ahLst/>
              <a:cxnLst/>
              <a:rect r="r" b="b" t="t" l="l"/>
              <a:pathLst>
                <a:path h="102170" w="192600">
                  <a:moveTo>
                    <a:pt x="0" y="0"/>
                  </a:moveTo>
                  <a:lnTo>
                    <a:pt x="192600" y="0"/>
                  </a:lnTo>
                  <a:lnTo>
                    <a:pt x="192600" y="102170"/>
                  </a:lnTo>
                  <a:lnTo>
                    <a:pt x="0" y="102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66675"/>
              <a:ext cx="192600" cy="168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AutoShape 32" id="32"/>
          <p:cNvSpPr/>
          <p:nvPr/>
        </p:nvSpPr>
        <p:spPr>
          <a:xfrm flipH="true">
            <a:off x="9312390" y="3226755"/>
            <a:ext cx="8815410" cy="2153944"/>
          </a:xfrm>
          <a:prstGeom prst="line">
            <a:avLst/>
          </a:prstGeom>
          <a:ln cap="flat" w="19050">
            <a:solidFill>
              <a:srgbClr val="53C1D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973609" y="2777454"/>
            <a:ext cx="6200473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8259251" y="1515428"/>
            <a:ext cx="176949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b="true" sz="5000" spc="-35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12202" y="3037658"/>
            <a:ext cx="3426407" cy="4661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 및 내용</a:t>
            </a:r>
          </a:p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 spc="-60" strike="noStrike" u="non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가구의 집 기대효과</a:t>
            </a:r>
          </a:p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 spc="-60" strike="noStrike" u="non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 구성 및 소개</a:t>
            </a:r>
          </a:p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 spc="-60" strike="noStrike" u="non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사용기술</a:t>
            </a:r>
          </a:p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 spc="-60" strike="noStrike" u="non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수행절차</a:t>
            </a:r>
          </a:p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 spc="-60" strike="noStrike" u="non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후기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49391" y="3056708"/>
            <a:ext cx="616605" cy="465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3000" b="true">
                <a:solidFill>
                  <a:srgbClr val="35C5E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  <a:p>
            <a:pPr algn="l">
              <a:lnSpc>
                <a:spcPts val="6270"/>
              </a:lnSpc>
            </a:pPr>
            <a:r>
              <a:rPr lang="en-US" sz="3000" b="true">
                <a:solidFill>
                  <a:srgbClr val="35C5E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  <a:p>
            <a:pPr algn="l">
              <a:lnSpc>
                <a:spcPts val="6270"/>
              </a:lnSpc>
            </a:pPr>
            <a:r>
              <a:rPr lang="en-US" sz="3000" b="true">
                <a:solidFill>
                  <a:srgbClr val="35C5E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  <a:p>
            <a:pPr algn="l">
              <a:lnSpc>
                <a:spcPts val="6270"/>
              </a:lnSpc>
            </a:pPr>
            <a:r>
              <a:rPr lang="en-US" sz="3000" b="true">
                <a:solidFill>
                  <a:srgbClr val="35C5E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  <a:p>
            <a:pPr algn="l">
              <a:lnSpc>
                <a:spcPts val="6270"/>
              </a:lnSpc>
            </a:pPr>
            <a:r>
              <a:rPr lang="en-US" sz="3000" b="true">
                <a:solidFill>
                  <a:srgbClr val="35C5E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  <a:p>
            <a:pPr algn="l">
              <a:lnSpc>
                <a:spcPts val="6270"/>
              </a:lnSpc>
            </a:pPr>
            <a:r>
              <a:rPr lang="en-US" sz="3000" b="true">
                <a:solidFill>
                  <a:srgbClr val="35C5E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304147" y="5275004"/>
            <a:ext cx="139594" cy="279188"/>
            <a:chOff x="0" y="0"/>
            <a:chExt cx="2032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90318" y="4243867"/>
            <a:ext cx="5383266" cy="2341462"/>
          </a:xfrm>
          <a:custGeom>
            <a:avLst/>
            <a:gdLst/>
            <a:ahLst/>
            <a:cxnLst/>
            <a:rect r="r" b="b" t="t" l="l"/>
            <a:pathLst>
              <a:path h="2341462" w="5383266">
                <a:moveTo>
                  <a:pt x="0" y="0"/>
                </a:moveTo>
                <a:lnTo>
                  <a:pt x="5383267" y="0"/>
                </a:lnTo>
                <a:lnTo>
                  <a:pt x="5383267" y="2341462"/>
                </a:lnTo>
                <a:lnTo>
                  <a:pt x="0" y="234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6708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635112" y="4786001"/>
            <a:ext cx="965894" cy="357499"/>
            <a:chOff x="0" y="0"/>
            <a:chExt cx="254392" cy="94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4392" cy="94156"/>
            </a:xfrm>
            <a:custGeom>
              <a:avLst/>
              <a:gdLst/>
              <a:ahLst/>
              <a:cxnLst/>
              <a:rect r="r" b="b" t="t" l="l"/>
              <a:pathLst>
                <a:path h="94156" w="254392">
                  <a:moveTo>
                    <a:pt x="0" y="0"/>
                  </a:moveTo>
                  <a:lnTo>
                    <a:pt x="254392" y="0"/>
                  </a:lnTo>
                  <a:lnTo>
                    <a:pt x="254392" y="94156"/>
                  </a:lnTo>
                  <a:lnTo>
                    <a:pt x="0" y="94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54392" cy="16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Intro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8872366" y="2463416"/>
            <a:ext cx="8313187" cy="5902363"/>
          </a:xfrm>
          <a:custGeom>
            <a:avLst/>
            <a:gdLst/>
            <a:ahLst/>
            <a:cxnLst/>
            <a:rect r="r" b="b" t="t" l="l"/>
            <a:pathLst>
              <a:path h="5902363" w="8313187">
                <a:moveTo>
                  <a:pt x="0" y="0"/>
                </a:moveTo>
                <a:lnTo>
                  <a:pt x="8313188" y="0"/>
                </a:lnTo>
                <a:lnTo>
                  <a:pt x="8313188" y="5902363"/>
                </a:lnTo>
                <a:lnTo>
                  <a:pt x="0" y="59023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12444700" y="8917305"/>
            <a:ext cx="116852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[Swagger]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968775" y="5275004"/>
            <a:ext cx="139594" cy="279188"/>
            <a:chOff x="0" y="0"/>
            <a:chExt cx="2032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490318" y="4243867"/>
            <a:ext cx="5383266" cy="2341462"/>
          </a:xfrm>
          <a:custGeom>
            <a:avLst/>
            <a:gdLst/>
            <a:ahLst/>
            <a:cxnLst/>
            <a:rect r="r" b="b" t="t" l="l"/>
            <a:pathLst>
              <a:path h="2341462" w="5383266">
                <a:moveTo>
                  <a:pt x="0" y="0"/>
                </a:moveTo>
                <a:lnTo>
                  <a:pt x="5383267" y="0"/>
                </a:lnTo>
                <a:lnTo>
                  <a:pt x="5383267" y="2341462"/>
                </a:lnTo>
                <a:lnTo>
                  <a:pt x="0" y="2341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6708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3667033" y="4843300"/>
            <a:ext cx="825972" cy="357499"/>
            <a:chOff x="0" y="0"/>
            <a:chExt cx="217540" cy="94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540" cy="94156"/>
            </a:xfrm>
            <a:custGeom>
              <a:avLst/>
              <a:gdLst/>
              <a:ahLst/>
              <a:cxnLst/>
              <a:rect r="r" b="b" t="t" l="l"/>
              <a:pathLst>
                <a:path h="94156" w="217540">
                  <a:moveTo>
                    <a:pt x="0" y="0"/>
                  </a:moveTo>
                  <a:lnTo>
                    <a:pt x="217540" y="0"/>
                  </a:lnTo>
                  <a:lnTo>
                    <a:pt x="217540" y="94156"/>
                  </a:lnTo>
                  <a:lnTo>
                    <a:pt x="0" y="94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17540" cy="16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184509" y="2236119"/>
            <a:ext cx="5594123" cy="6356958"/>
          </a:xfrm>
          <a:custGeom>
            <a:avLst/>
            <a:gdLst/>
            <a:ahLst/>
            <a:cxnLst/>
            <a:rect r="r" b="b" t="t" l="l"/>
            <a:pathLst>
              <a:path h="6356958" w="5594123">
                <a:moveTo>
                  <a:pt x="0" y="0"/>
                </a:moveTo>
                <a:lnTo>
                  <a:pt x="5594123" y="0"/>
                </a:lnTo>
                <a:lnTo>
                  <a:pt x="5594123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Intro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470847" y="8917305"/>
            <a:ext cx="102144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[Jacoco]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3855"/>
            <a:ext cx="7594718" cy="6047294"/>
          </a:xfrm>
          <a:custGeom>
            <a:avLst/>
            <a:gdLst/>
            <a:ahLst/>
            <a:cxnLst/>
            <a:rect r="r" b="b" t="t" l="l"/>
            <a:pathLst>
              <a:path h="6047294" w="7594718">
                <a:moveTo>
                  <a:pt x="0" y="0"/>
                </a:moveTo>
                <a:lnTo>
                  <a:pt x="7594718" y="0"/>
                </a:lnTo>
                <a:lnTo>
                  <a:pt x="7594718" y="6047295"/>
                </a:lnTo>
                <a:lnTo>
                  <a:pt x="0" y="6047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403843" y="2243855"/>
            <a:ext cx="5223351" cy="6047294"/>
          </a:xfrm>
          <a:custGeom>
            <a:avLst/>
            <a:gdLst/>
            <a:ahLst/>
            <a:cxnLst/>
            <a:rect r="r" b="b" t="t" l="l"/>
            <a:pathLst>
              <a:path h="6047294" w="5223351">
                <a:moveTo>
                  <a:pt x="0" y="0"/>
                </a:moveTo>
                <a:lnTo>
                  <a:pt x="5223350" y="0"/>
                </a:lnTo>
                <a:lnTo>
                  <a:pt x="5223350" y="6047295"/>
                </a:lnTo>
                <a:lnTo>
                  <a:pt x="0" y="6047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내 정보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10065" y="8777383"/>
            <a:ext cx="1431988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[내 정보 수정]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602326" y="6399927"/>
            <a:ext cx="825972" cy="357499"/>
            <a:chOff x="0" y="0"/>
            <a:chExt cx="217540" cy="941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7540" cy="94156"/>
            </a:xfrm>
            <a:custGeom>
              <a:avLst/>
              <a:gdLst/>
              <a:ahLst/>
              <a:cxnLst/>
              <a:rect r="r" b="b" t="t" l="l"/>
              <a:pathLst>
                <a:path h="94156" w="217540">
                  <a:moveTo>
                    <a:pt x="0" y="0"/>
                  </a:moveTo>
                  <a:lnTo>
                    <a:pt x="217540" y="0"/>
                  </a:lnTo>
                  <a:lnTo>
                    <a:pt x="217540" y="94156"/>
                  </a:lnTo>
                  <a:lnTo>
                    <a:pt x="0" y="94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17540" cy="16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43833" y="5143500"/>
            <a:ext cx="139594" cy="279188"/>
            <a:chOff x="0" y="0"/>
            <a:chExt cx="2032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897249" y="8640223"/>
            <a:ext cx="223653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[카카오 주소 API 연동]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474883" y="2389662"/>
            <a:ext cx="441188" cy="287539"/>
            <a:chOff x="0" y="0"/>
            <a:chExt cx="116198" cy="757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6198" cy="75730"/>
            </a:xfrm>
            <a:custGeom>
              <a:avLst/>
              <a:gdLst/>
              <a:ahLst/>
              <a:cxnLst/>
              <a:rect r="r" b="b" t="t" l="l"/>
              <a:pathLst>
                <a:path h="75730" w="116198">
                  <a:moveTo>
                    <a:pt x="0" y="0"/>
                  </a:moveTo>
                  <a:lnTo>
                    <a:pt x="116198" y="0"/>
                  </a:lnTo>
                  <a:lnTo>
                    <a:pt x="116198" y="75730"/>
                  </a:lnTo>
                  <a:lnTo>
                    <a:pt x="0" y="757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16198" cy="1424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53316" y="4401034"/>
            <a:ext cx="1000874" cy="357499"/>
            <a:chOff x="0" y="0"/>
            <a:chExt cx="263605" cy="9415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63605" cy="94156"/>
            </a:xfrm>
            <a:custGeom>
              <a:avLst/>
              <a:gdLst/>
              <a:ahLst/>
              <a:cxnLst/>
              <a:rect r="r" b="b" t="t" l="l"/>
              <a:pathLst>
                <a:path h="94156" w="263605">
                  <a:moveTo>
                    <a:pt x="0" y="0"/>
                  </a:moveTo>
                  <a:lnTo>
                    <a:pt x="263605" y="0"/>
                  </a:lnTo>
                  <a:lnTo>
                    <a:pt x="263605" y="94156"/>
                  </a:lnTo>
                  <a:lnTo>
                    <a:pt x="0" y="94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263605" cy="16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327127" y="6869920"/>
            <a:ext cx="139594" cy="279188"/>
            <a:chOff x="0" y="0"/>
            <a:chExt cx="2032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24029" y="1405655"/>
            <a:ext cx="6717477" cy="3803771"/>
          </a:xfrm>
          <a:custGeom>
            <a:avLst/>
            <a:gdLst/>
            <a:ahLst/>
            <a:cxnLst/>
            <a:rect r="r" b="b" t="t" l="l"/>
            <a:pathLst>
              <a:path h="3803771" w="6717477">
                <a:moveTo>
                  <a:pt x="0" y="0"/>
                </a:moveTo>
                <a:lnTo>
                  <a:pt x="6717477" y="0"/>
                </a:lnTo>
                <a:lnTo>
                  <a:pt x="6717477" y="3803772"/>
                </a:lnTo>
                <a:lnTo>
                  <a:pt x="0" y="3803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88980" y="5310671"/>
            <a:ext cx="7110039" cy="3876428"/>
          </a:xfrm>
          <a:custGeom>
            <a:avLst/>
            <a:gdLst/>
            <a:ahLst/>
            <a:cxnLst/>
            <a:rect r="r" b="b" t="t" l="l"/>
            <a:pathLst>
              <a:path h="3876428" w="7110039">
                <a:moveTo>
                  <a:pt x="0" y="0"/>
                </a:moveTo>
                <a:lnTo>
                  <a:pt x="7110040" y="0"/>
                </a:lnTo>
                <a:lnTo>
                  <a:pt x="7110040" y="3876428"/>
                </a:lnTo>
                <a:lnTo>
                  <a:pt x="0" y="3876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776" r="0" b="-7776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724029" y="1405655"/>
            <a:ext cx="6727341" cy="7781444"/>
            <a:chOff x="0" y="0"/>
            <a:chExt cx="1771810" cy="20494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71810" cy="2049434"/>
            </a:xfrm>
            <a:custGeom>
              <a:avLst/>
              <a:gdLst/>
              <a:ahLst/>
              <a:cxnLst/>
              <a:rect r="r" b="b" t="t" l="l"/>
              <a:pathLst>
                <a:path h="2049434" w="1771810">
                  <a:moveTo>
                    <a:pt x="0" y="0"/>
                  </a:moveTo>
                  <a:lnTo>
                    <a:pt x="1771810" y="0"/>
                  </a:lnTo>
                  <a:lnTo>
                    <a:pt x="1771810" y="2049434"/>
                  </a:lnTo>
                  <a:lnTo>
                    <a:pt x="0" y="20494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771810" cy="21161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64654" y="9225199"/>
            <a:ext cx="283373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[카테고리, 검색, 페이징 처리]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29265" y="1505356"/>
            <a:ext cx="401866" cy="357499"/>
            <a:chOff x="0" y="0"/>
            <a:chExt cx="105841" cy="941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841" cy="94156"/>
            </a:xfrm>
            <a:custGeom>
              <a:avLst/>
              <a:gdLst/>
              <a:ahLst/>
              <a:cxnLst/>
              <a:rect r="r" b="b" t="t" l="l"/>
              <a:pathLst>
                <a:path h="94156" w="105841">
                  <a:moveTo>
                    <a:pt x="0" y="0"/>
                  </a:moveTo>
                  <a:lnTo>
                    <a:pt x="105841" y="0"/>
                  </a:lnTo>
                  <a:lnTo>
                    <a:pt x="105841" y="94156"/>
                  </a:lnTo>
                  <a:lnTo>
                    <a:pt x="0" y="94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05841" cy="16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005320"/>
            <a:ext cx="8105775" cy="3546277"/>
          </a:xfrm>
          <a:custGeom>
            <a:avLst/>
            <a:gdLst/>
            <a:ahLst/>
            <a:cxnLst/>
            <a:rect r="r" b="b" t="t" l="l"/>
            <a:pathLst>
              <a:path h="3546277" w="8105775">
                <a:moveTo>
                  <a:pt x="0" y="0"/>
                </a:moveTo>
                <a:lnTo>
                  <a:pt x="8105775" y="0"/>
                </a:lnTo>
                <a:lnTo>
                  <a:pt x="8105775" y="3546276"/>
                </a:lnTo>
                <a:lnTo>
                  <a:pt x="0" y="3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225" y="5396054"/>
            <a:ext cx="7971455" cy="3945870"/>
          </a:xfrm>
          <a:custGeom>
            <a:avLst/>
            <a:gdLst/>
            <a:ahLst/>
            <a:cxnLst/>
            <a:rect r="r" b="b" t="t" l="l"/>
            <a:pathLst>
              <a:path h="3945870" w="7971455">
                <a:moveTo>
                  <a:pt x="0" y="0"/>
                </a:moveTo>
                <a:lnTo>
                  <a:pt x="7971455" y="0"/>
                </a:lnTo>
                <a:lnTo>
                  <a:pt x="7971455" y="3945870"/>
                </a:lnTo>
                <a:lnTo>
                  <a:pt x="0" y="39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64" y="2072690"/>
            <a:ext cx="7964216" cy="7192647"/>
            <a:chOff x="0" y="0"/>
            <a:chExt cx="2455664" cy="221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55664" cy="2217760"/>
            </a:xfrm>
            <a:custGeom>
              <a:avLst/>
              <a:gdLst/>
              <a:ahLst/>
              <a:cxnLst/>
              <a:rect r="r" b="b" t="t" l="l"/>
              <a:pathLst>
                <a:path h="2217760" w="2455664">
                  <a:moveTo>
                    <a:pt x="0" y="0"/>
                  </a:moveTo>
                  <a:lnTo>
                    <a:pt x="2455664" y="0"/>
                  </a:lnTo>
                  <a:lnTo>
                    <a:pt x="2455664" y="2217760"/>
                  </a:lnTo>
                  <a:lnTo>
                    <a:pt x="0" y="221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55664" cy="228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49349" y="2857306"/>
            <a:ext cx="139594" cy="279188"/>
            <a:chOff x="0" y="0"/>
            <a:chExt cx="2032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49349" y="7381295"/>
            <a:ext cx="139594" cy="279188"/>
            <a:chOff x="0" y="0"/>
            <a:chExt cx="2032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41605" y="2243855"/>
            <a:ext cx="3257497" cy="2784990"/>
            <a:chOff x="0" y="0"/>
            <a:chExt cx="857942" cy="7334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57942" cy="733495"/>
            </a:xfrm>
            <a:custGeom>
              <a:avLst/>
              <a:gdLst/>
              <a:ahLst/>
              <a:cxnLst/>
              <a:rect r="r" b="b" t="t" l="l"/>
              <a:pathLst>
                <a:path h="733495" w="857942">
                  <a:moveTo>
                    <a:pt x="0" y="0"/>
                  </a:moveTo>
                  <a:lnTo>
                    <a:pt x="857942" y="0"/>
                  </a:lnTo>
                  <a:lnTo>
                    <a:pt x="857942" y="733495"/>
                  </a:lnTo>
                  <a:lnTo>
                    <a:pt x="0" y="7334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57942" cy="800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628613" y="1142981"/>
            <a:ext cx="4174717" cy="3821094"/>
          </a:xfrm>
          <a:custGeom>
            <a:avLst/>
            <a:gdLst/>
            <a:ahLst/>
            <a:cxnLst/>
            <a:rect r="r" b="b" t="t" l="l"/>
            <a:pathLst>
              <a:path h="3821094" w="4174717">
                <a:moveTo>
                  <a:pt x="0" y="0"/>
                </a:moveTo>
                <a:lnTo>
                  <a:pt x="4174717" y="0"/>
                </a:lnTo>
                <a:lnTo>
                  <a:pt x="4174717" y="3821095"/>
                </a:lnTo>
                <a:lnTo>
                  <a:pt x="0" y="3821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628613" y="5761146"/>
            <a:ext cx="4315007" cy="3461607"/>
          </a:xfrm>
          <a:custGeom>
            <a:avLst/>
            <a:gdLst/>
            <a:ahLst/>
            <a:cxnLst/>
            <a:rect r="r" b="b" t="t" l="l"/>
            <a:pathLst>
              <a:path h="3461607" w="4315007">
                <a:moveTo>
                  <a:pt x="0" y="0"/>
                </a:moveTo>
                <a:lnTo>
                  <a:pt x="4315007" y="0"/>
                </a:lnTo>
                <a:lnTo>
                  <a:pt x="4315007" y="3461607"/>
                </a:lnTo>
                <a:lnTo>
                  <a:pt x="0" y="3461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9512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575909" y="5055059"/>
            <a:ext cx="2420415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[썸네일 메인이미지 변경]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29481" y="9484799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[쇼핑 상세 페이지]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07173" y="9484799"/>
            <a:ext cx="115788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[제품 설명]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2090030" y="6267988"/>
            <a:ext cx="5905810" cy="366300"/>
            <a:chOff x="0" y="0"/>
            <a:chExt cx="1555440" cy="9647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55440" cy="96474"/>
            </a:xfrm>
            <a:custGeom>
              <a:avLst/>
              <a:gdLst/>
              <a:ahLst/>
              <a:cxnLst/>
              <a:rect r="r" b="b" t="t" l="l"/>
              <a:pathLst>
                <a:path h="96474" w="1555440">
                  <a:moveTo>
                    <a:pt x="0" y="0"/>
                  </a:moveTo>
                  <a:lnTo>
                    <a:pt x="1555440" y="0"/>
                  </a:lnTo>
                  <a:lnTo>
                    <a:pt x="1555440" y="96474"/>
                  </a:lnTo>
                  <a:lnTo>
                    <a:pt x="0" y="964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1555440" cy="1631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005320"/>
            <a:ext cx="8105775" cy="3546277"/>
          </a:xfrm>
          <a:custGeom>
            <a:avLst/>
            <a:gdLst/>
            <a:ahLst/>
            <a:cxnLst/>
            <a:rect r="r" b="b" t="t" l="l"/>
            <a:pathLst>
              <a:path h="3546277" w="8105775">
                <a:moveTo>
                  <a:pt x="0" y="0"/>
                </a:moveTo>
                <a:lnTo>
                  <a:pt x="8105775" y="0"/>
                </a:lnTo>
                <a:lnTo>
                  <a:pt x="8105775" y="3546276"/>
                </a:lnTo>
                <a:lnTo>
                  <a:pt x="0" y="3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225" y="5396054"/>
            <a:ext cx="7971455" cy="3945870"/>
          </a:xfrm>
          <a:custGeom>
            <a:avLst/>
            <a:gdLst/>
            <a:ahLst/>
            <a:cxnLst/>
            <a:rect r="r" b="b" t="t" l="l"/>
            <a:pathLst>
              <a:path h="3945870" w="7971455">
                <a:moveTo>
                  <a:pt x="0" y="0"/>
                </a:moveTo>
                <a:lnTo>
                  <a:pt x="7971455" y="0"/>
                </a:lnTo>
                <a:lnTo>
                  <a:pt x="7971455" y="3945870"/>
                </a:lnTo>
                <a:lnTo>
                  <a:pt x="0" y="39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64" y="2072690"/>
            <a:ext cx="7964216" cy="7192647"/>
            <a:chOff x="0" y="0"/>
            <a:chExt cx="2455664" cy="221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55664" cy="2217760"/>
            </a:xfrm>
            <a:custGeom>
              <a:avLst/>
              <a:gdLst/>
              <a:ahLst/>
              <a:cxnLst/>
              <a:rect r="r" b="b" t="t" l="l"/>
              <a:pathLst>
                <a:path h="2217760" w="2455664">
                  <a:moveTo>
                    <a:pt x="0" y="0"/>
                  </a:moveTo>
                  <a:lnTo>
                    <a:pt x="2455664" y="0"/>
                  </a:lnTo>
                  <a:lnTo>
                    <a:pt x="2455664" y="2217760"/>
                  </a:lnTo>
                  <a:lnTo>
                    <a:pt x="0" y="221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55664" cy="228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49349" y="2857306"/>
            <a:ext cx="139594" cy="279188"/>
            <a:chOff x="0" y="0"/>
            <a:chExt cx="2032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49349" y="7381295"/>
            <a:ext cx="139594" cy="279188"/>
            <a:chOff x="0" y="0"/>
            <a:chExt cx="2032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091112" y="4159101"/>
            <a:ext cx="3823899" cy="807006"/>
            <a:chOff x="0" y="0"/>
            <a:chExt cx="1007117" cy="21254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07117" cy="212545"/>
            </a:xfrm>
            <a:custGeom>
              <a:avLst/>
              <a:gdLst/>
              <a:ahLst/>
              <a:cxnLst/>
              <a:rect r="r" b="b" t="t" l="l"/>
              <a:pathLst>
                <a:path h="212545" w="1007117">
                  <a:moveTo>
                    <a:pt x="0" y="0"/>
                  </a:moveTo>
                  <a:lnTo>
                    <a:pt x="1007117" y="0"/>
                  </a:lnTo>
                  <a:lnTo>
                    <a:pt x="1007117" y="212545"/>
                  </a:lnTo>
                  <a:lnTo>
                    <a:pt x="0" y="2125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007117" cy="279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91112" y="3058802"/>
            <a:ext cx="3823899" cy="1025702"/>
            <a:chOff x="0" y="0"/>
            <a:chExt cx="1007117" cy="27014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007117" cy="270144"/>
            </a:xfrm>
            <a:custGeom>
              <a:avLst/>
              <a:gdLst/>
              <a:ahLst/>
              <a:cxnLst/>
              <a:rect r="r" b="b" t="t" l="l"/>
              <a:pathLst>
                <a:path h="270144" w="1007117">
                  <a:moveTo>
                    <a:pt x="0" y="0"/>
                  </a:moveTo>
                  <a:lnTo>
                    <a:pt x="1007117" y="0"/>
                  </a:lnTo>
                  <a:lnTo>
                    <a:pt x="1007117" y="270144"/>
                  </a:lnTo>
                  <a:lnTo>
                    <a:pt x="0" y="2701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007117" cy="336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0498543" y="1494259"/>
            <a:ext cx="5654740" cy="2974936"/>
          </a:xfrm>
          <a:custGeom>
            <a:avLst/>
            <a:gdLst/>
            <a:ahLst/>
            <a:cxnLst/>
            <a:rect r="r" b="b" t="t" l="l"/>
            <a:pathLst>
              <a:path h="2974936" w="5654740">
                <a:moveTo>
                  <a:pt x="0" y="0"/>
                </a:moveTo>
                <a:lnTo>
                  <a:pt x="5654740" y="0"/>
                </a:lnTo>
                <a:lnTo>
                  <a:pt x="5654740" y="2974936"/>
                </a:lnTo>
                <a:lnTo>
                  <a:pt x="0" y="29749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0678336" y="5292124"/>
            <a:ext cx="5309699" cy="3996073"/>
          </a:xfrm>
          <a:custGeom>
            <a:avLst/>
            <a:gdLst/>
            <a:ahLst/>
            <a:cxnLst/>
            <a:rect r="r" b="b" t="t" l="l"/>
            <a:pathLst>
              <a:path h="3996073" w="5309699">
                <a:moveTo>
                  <a:pt x="0" y="0"/>
                </a:moveTo>
                <a:lnTo>
                  <a:pt x="5309699" y="0"/>
                </a:lnTo>
                <a:lnTo>
                  <a:pt x="5309699" y="3996072"/>
                </a:lnTo>
                <a:lnTo>
                  <a:pt x="0" y="39960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07173" y="4687851"/>
            <a:ext cx="2252025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[수량 변경 - 옵션 선택]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929481" y="9484799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[쇼핑 상세 페이지]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011796" y="9484799"/>
            <a:ext cx="2642779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[기본가격 / 옵션 / 총가격 ]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005320"/>
            <a:ext cx="8105775" cy="3546277"/>
          </a:xfrm>
          <a:custGeom>
            <a:avLst/>
            <a:gdLst/>
            <a:ahLst/>
            <a:cxnLst/>
            <a:rect r="r" b="b" t="t" l="l"/>
            <a:pathLst>
              <a:path h="3546277" w="8105775">
                <a:moveTo>
                  <a:pt x="0" y="0"/>
                </a:moveTo>
                <a:lnTo>
                  <a:pt x="8105775" y="0"/>
                </a:lnTo>
                <a:lnTo>
                  <a:pt x="8105775" y="3546276"/>
                </a:lnTo>
                <a:lnTo>
                  <a:pt x="0" y="3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225" y="5396054"/>
            <a:ext cx="7971455" cy="3945870"/>
          </a:xfrm>
          <a:custGeom>
            <a:avLst/>
            <a:gdLst/>
            <a:ahLst/>
            <a:cxnLst/>
            <a:rect r="r" b="b" t="t" l="l"/>
            <a:pathLst>
              <a:path h="3945870" w="7971455">
                <a:moveTo>
                  <a:pt x="0" y="0"/>
                </a:moveTo>
                <a:lnTo>
                  <a:pt x="7971455" y="0"/>
                </a:lnTo>
                <a:lnTo>
                  <a:pt x="7971455" y="3945870"/>
                </a:lnTo>
                <a:lnTo>
                  <a:pt x="0" y="39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64" y="2072690"/>
            <a:ext cx="7964216" cy="7192647"/>
            <a:chOff x="0" y="0"/>
            <a:chExt cx="2455664" cy="221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55664" cy="2217760"/>
            </a:xfrm>
            <a:custGeom>
              <a:avLst/>
              <a:gdLst/>
              <a:ahLst/>
              <a:cxnLst/>
              <a:rect r="r" b="b" t="t" l="l"/>
              <a:pathLst>
                <a:path h="2217760" w="2455664">
                  <a:moveTo>
                    <a:pt x="0" y="0"/>
                  </a:moveTo>
                  <a:lnTo>
                    <a:pt x="2455664" y="0"/>
                  </a:lnTo>
                  <a:lnTo>
                    <a:pt x="2455664" y="2217760"/>
                  </a:lnTo>
                  <a:lnTo>
                    <a:pt x="0" y="221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55664" cy="228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30103" y="1282755"/>
            <a:ext cx="7429197" cy="3222414"/>
          </a:xfrm>
          <a:custGeom>
            <a:avLst/>
            <a:gdLst/>
            <a:ahLst/>
            <a:cxnLst/>
            <a:rect r="r" b="b" t="t" l="l"/>
            <a:pathLst>
              <a:path h="3222414" w="7429197">
                <a:moveTo>
                  <a:pt x="0" y="0"/>
                </a:moveTo>
                <a:lnTo>
                  <a:pt x="7429197" y="0"/>
                </a:lnTo>
                <a:lnTo>
                  <a:pt x="7429197" y="3222414"/>
                </a:lnTo>
                <a:lnTo>
                  <a:pt x="0" y="32224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830103" y="5537436"/>
            <a:ext cx="7429197" cy="3761031"/>
          </a:xfrm>
          <a:custGeom>
            <a:avLst/>
            <a:gdLst/>
            <a:ahLst/>
            <a:cxnLst/>
            <a:rect r="r" b="b" t="t" l="l"/>
            <a:pathLst>
              <a:path h="3761031" w="7429197">
                <a:moveTo>
                  <a:pt x="0" y="0"/>
                </a:moveTo>
                <a:lnTo>
                  <a:pt x="7429197" y="0"/>
                </a:lnTo>
                <a:lnTo>
                  <a:pt x="7429197" y="3761031"/>
                </a:lnTo>
                <a:lnTo>
                  <a:pt x="0" y="3761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9350094" y="2893962"/>
            <a:ext cx="139594" cy="279188"/>
            <a:chOff x="0" y="0"/>
            <a:chExt cx="2032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350094" y="7417952"/>
            <a:ext cx="139594" cy="279188"/>
            <a:chOff x="0" y="0"/>
            <a:chExt cx="203200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53104" y="2739778"/>
            <a:ext cx="302601" cy="206888"/>
            <a:chOff x="0" y="0"/>
            <a:chExt cx="79697" cy="5448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697" cy="54489"/>
            </a:xfrm>
            <a:custGeom>
              <a:avLst/>
              <a:gdLst/>
              <a:ahLst/>
              <a:cxnLst/>
              <a:rect r="r" b="b" t="t" l="l"/>
              <a:pathLst>
                <a:path h="54489" w="79697">
                  <a:moveTo>
                    <a:pt x="0" y="0"/>
                  </a:moveTo>
                  <a:lnTo>
                    <a:pt x="79697" y="0"/>
                  </a:lnTo>
                  <a:lnTo>
                    <a:pt x="79697" y="54489"/>
                  </a:lnTo>
                  <a:lnTo>
                    <a:pt x="0" y="544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79697" cy="121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671273" y="4687851"/>
            <a:ext cx="174685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[내정보 - 찜 목록]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29481" y="9484799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[쇼핑 상세 페이지]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79424" y="9479442"/>
            <a:ext cx="1930554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[내정보 - 장바구니]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5091112" y="4999297"/>
            <a:ext cx="1920307" cy="396758"/>
            <a:chOff x="0" y="0"/>
            <a:chExt cx="505760" cy="10449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5760" cy="104496"/>
            </a:xfrm>
            <a:custGeom>
              <a:avLst/>
              <a:gdLst/>
              <a:ahLst/>
              <a:cxnLst/>
              <a:rect r="r" b="b" t="t" l="l"/>
              <a:pathLst>
                <a:path h="104496" w="505760">
                  <a:moveTo>
                    <a:pt x="0" y="0"/>
                  </a:moveTo>
                  <a:lnTo>
                    <a:pt x="505760" y="0"/>
                  </a:lnTo>
                  <a:lnTo>
                    <a:pt x="505760" y="104496"/>
                  </a:lnTo>
                  <a:lnTo>
                    <a:pt x="0" y="10449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505760" cy="1711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9946012" y="3898830"/>
            <a:ext cx="1053345" cy="357499"/>
            <a:chOff x="0" y="0"/>
            <a:chExt cx="277424" cy="9415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77424" cy="94156"/>
            </a:xfrm>
            <a:custGeom>
              <a:avLst/>
              <a:gdLst/>
              <a:ahLst/>
              <a:cxnLst/>
              <a:rect r="r" b="b" t="t" l="l"/>
              <a:pathLst>
                <a:path h="94156" w="277424">
                  <a:moveTo>
                    <a:pt x="0" y="0"/>
                  </a:moveTo>
                  <a:lnTo>
                    <a:pt x="277424" y="0"/>
                  </a:lnTo>
                  <a:lnTo>
                    <a:pt x="277424" y="94156"/>
                  </a:lnTo>
                  <a:lnTo>
                    <a:pt x="0" y="94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277424" cy="16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869690" y="7594648"/>
            <a:ext cx="1053345" cy="357499"/>
            <a:chOff x="0" y="0"/>
            <a:chExt cx="277424" cy="9415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77424" cy="94156"/>
            </a:xfrm>
            <a:custGeom>
              <a:avLst/>
              <a:gdLst/>
              <a:ahLst/>
              <a:cxnLst/>
              <a:rect r="r" b="b" t="t" l="l"/>
              <a:pathLst>
                <a:path h="94156" w="277424">
                  <a:moveTo>
                    <a:pt x="0" y="0"/>
                  </a:moveTo>
                  <a:lnTo>
                    <a:pt x="277424" y="0"/>
                  </a:lnTo>
                  <a:lnTo>
                    <a:pt x="277424" y="94156"/>
                  </a:lnTo>
                  <a:lnTo>
                    <a:pt x="0" y="94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277424" cy="1608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005320"/>
            <a:ext cx="8105775" cy="3546277"/>
          </a:xfrm>
          <a:custGeom>
            <a:avLst/>
            <a:gdLst/>
            <a:ahLst/>
            <a:cxnLst/>
            <a:rect r="r" b="b" t="t" l="l"/>
            <a:pathLst>
              <a:path h="3546277" w="8105775">
                <a:moveTo>
                  <a:pt x="0" y="0"/>
                </a:moveTo>
                <a:lnTo>
                  <a:pt x="8105775" y="0"/>
                </a:lnTo>
                <a:lnTo>
                  <a:pt x="8105775" y="3546276"/>
                </a:lnTo>
                <a:lnTo>
                  <a:pt x="0" y="3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225" y="5396054"/>
            <a:ext cx="7971455" cy="3945870"/>
          </a:xfrm>
          <a:custGeom>
            <a:avLst/>
            <a:gdLst/>
            <a:ahLst/>
            <a:cxnLst/>
            <a:rect r="r" b="b" t="t" l="l"/>
            <a:pathLst>
              <a:path h="3945870" w="7971455">
                <a:moveTo>
                  <a:pt x="0" y="0"/>
                </a:moveTo>
                <a:lnTo>
                  <a:pt x="7971455" y="0"/>
                </a:lnTo>
                <a:lnTo>
                  <a:pt x="7971455" y="3945870"/>
                </a:lnTo>
                <a:lnTo>
                  <a:pt x="0" y="39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64" y="2072690"/>
            <a:ext cx="7964216" cy="7192647"/>
            <a:chOff x="0" y="0"/>
            <a:chExt cx="2455664" cy="221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55664" cy="2217760"/>
            </a:xfrm>
            <a:custGeom>
              <a:avLst/>
              <a:gdLst/>
              <a:ahLst/>
              <a:cxnLst/>
              <a:rect r="r" b="b" t="t" l="l"/>
              <a:pathLst>
                <a:path h="2217760" w="2455664">
                  <a:moveTo>
                    <a:pt x="0" y="0"/>
                  </a:moveTo>
                  <a:lnTo>
                    <a:pt x="2455664" y="0"/>
                  </a:lnTo>
                  <a:lnTo>
                    <a:pt x="2455664" y="2217760"/>
                  </a:lnTo>
                  <a:lnTo>
                    <a:pt x="0" y="221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55664" cy="228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51337" y="3499270"/>
            <a:ext cx="139594" cy="279188"/>
            <a:chOff x="0" y="0"/>
            <a:chExt cx="2032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3452335" y="5382407"/>
            <a:ext cx="139594" cy="279188"/>
            <a:chOff x="0" y="0"/>
            <a:chExt cx="2032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6913" y="6738181"/>
            <a:ext cx="7752867" cy="2444389"/>
            <a:chOff x="0" y="0"/>
            <a:chExt cx="2041907" cy="6437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907" cy="643790"/>
            </a:xfrm>
            <a:custGeom>
              <a:avLst/>
              <a:gdLst/>
              <a:ahLst/>
              <a:cxnLst/>
              <a:rect r="r" b="b" t="t" l="l"/>
              <a:pathLst>
                <a:path h="643790" w="2041907">
                  <a:moveTo>
                    <a:pt x="0" y="0"/>
                  </a:moveTo>
                  <a:lnTo>
                    <a:pt x="2041907" y="0"/>
                  </a:lnTo>
                  <a:lnTo>
                    <a:pt x="2041907" y="643790"/>
                  </a:lnTo>
                  <a:lnTo>
                    <a:pt x="0" y="64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041907" cy="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0142055" y="1634255"/>
            <a:ext cx="6760153" cy="3101220"/>
          </a:xfrm>
          <a:custGeom>
            <a:avLst/>
            <a:gdLst/>
            <a:ahLst/>
            <a:cxnLst/>
            <a:rect r="r" b="b" t="t" l="l"/>
            <a:pathLst>
              <a:path h="3101220" w="6760153">
                <a:moveTo>
                  <a:pt x="0" y="0"/>
                </a:moveTo>
                <a:lnTo>
                  <a:pt x="6760153" y="0"/>
                </a:lnTo>
                <a:lnTo>
                  <a:pt x="6760153" y="3101221"/>
                </a:lnTo>
                <a:lnTo>
                  <a:pt x="0" y="31012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9832588" y="5915648"/>
            <a:ext cx="7379087" cy="2438582"/>
          </a:xfrm>
          <a:custGeom>
            <a:avLst/>
            <a:gdLst/>
            <a:ahLst/>
            <a:cxnLst/>
            <a:rect r="r" b="b" t="t" l="l"/>
            <a:pathLst>
              <a:path h="2438582" w="7379087">
                <a:moveTo>
                  <a:pt x="0" y="0"/>
                </a:moveTo>
                <a:lnTo>
                  <a:pt x="7379087" y="0"/>
                </a:lnTo>
                <a:lnTo>
                  <a:pt x="7379087" y="2438582"/>
                </a:lnTo>
                <a:lnTo>
                  <a:pt x="0" y="24385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62521" y="4791410"/>
            <a:ext cx="111922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[고객 리뷰]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29481" y="9484799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[쇼핑 상세 페이지]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74151" y="8611405"/>
            <a:ext cx="2695962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[구매한 사용자만 리뷰 작성]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005320"/>
            <a:ext cx="8105775" cy="3546277"/>
          </a:xfrm>
          <a:custGeom>
            <a:avLst/>
            <a:gdLst/>
            <a:ahLst/>
            <a:cxnLst/>
            <a:rect r="r" b="b" t="t" l="l"/>
            <a:pathLst>
              <a:path h="3546277" w="8105775">
                <a:moveTo>
                  <a:pt x="0" y="0"/>
                </a:moveTo>
                <a:lnTo>
                  <a:pt x="8105775" y="0"/>
                </a:lnTo>
                <a:lnTo>
                  <a:pt x="8105775" y="3546276"/>
                </a:lnTo>
                <a:lnTo>
                  <a:pt x="0" y="3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225" y="5396054"/>
            <a:ext cx="7971455" cy="3945870"/>
          </a:xfrm>
          <a:custGeom>
            <a:avLst/>
            <a:gdLst/>
            <a:ahLst/>
            <a:cxnLst/>
            <a:rect r="r" b="b" t="t" l="l"/>
            <a:pathLst>
              <a:path h="3945870" w="7971455">
                <a:moveTo>
                  <a:pt x="0" y="0"/>
                </a:moveTo>
                <a:lnTo>
                  <a:pt x="7971455" y="0"/>
                </a:lnTo>
                <a:lnTo>
                  <a:pt x="7971455" y="3945870"/>
                </a:lnTo>
                <a:lnTo>
                  <a:pt x="0" y="39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64" y="2072690"/>
            <a:ext cx="7964216" cy="7192647"/>
            <a:chOff x="0" y="0"/>
            <a:chExt cx="2455664" cy="221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55664" cy="2217760"/>
            </a:xfrm>
            <a:custGeom>
              <a:avLst/>
              <a:gdLst/>
              <a:ahLst/>
              <a:cxnLst/>
              <a:rect r="r" b="b" t="t" l="l"/>
              <a:pathLst>
                <a:path h="2217760" w="2455664">
                  <a:moveTo>
                    <a:pt x="0" y="0"/>
                  </a:moveTo>
                  <a:lnTo>
                    <a:pt x="2455664" y="0"/>
                  </a:lnTo>
                  <a:lnTo>
                    <a:pt x="2455664" y="2217760"/>
                  </a:lnTo>
                  <a:lnTo>
                    <a:pt x="0" y="221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55664" cy="228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81953" y="5013597"/>
            <a:ext cx="139594" cy="279188"/>
            <a:chOff x="0" y="0"/>
            <a:chExt cx="2032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3452335" y="5382407"/>
            <a:ext cx="139594" cy="279188"/>
            <a:chOff x="0" y="0"/>
            <a:chExt cx="2032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6913" y="6738181"/>
            <a:ext cx="7752867" cy="2444389"/>
            <a:chOff x="0" y="0"/>
            <a:chExt cx="2041907" cy="6437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907" cy="643790"/>
            </a:xfrm>
            <a:custGeom>
              <a:avLst/>
              <a:gdLst/>
              <a:ahLst/>
              <a:cxnLst/>
              <a:rect r="r" b="b" t="t" l="l"/>
              <a:pathLst>
                <a:path h="643790" w="2041907">
                  <a:moveTo>
                    <a:pt x="0" y="0"/>
                  </a:moveTo>
                  <a:lnTo>
                    <a:pt x="2041907" y="0"/>
                  </a:lnTo>
                  <a:lnTo>
                    <a:pt x="2041907" y="643790"/>
                  </a:lnTo>
                  <a:lnTo>
                    <a:pt x="0" y="64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041907" cy="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759672" y="3778458"/>
            <a:ext cx="7646625" cy="3096883"/>
          </a:xfrm>
          <a:custGeom>
            <a:avLst/>
            <a:gdLst/>
            <a:ahLst/>
            <a:cxnLst/>
            <a:rect r="r" b="b" t="t" l="l"/>
            <a:pathLst>
              <a:path h="3096883" w="7646625">
                <a:moveTo>
                  <a:pt x="0" y="0"/>
                </a:moveTo>
                <a:lnTo>
                  <a:pt x="7646625" y="0"/>
                </a:lnTo>
                <a:lnTo>
                  <a:pt x="7646625" y="3096883"/>
                </a:lnTo>
                <a:lnTo>
                  <a:pt x="0" y="3096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29481" y="9484799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[쇼핑 상세 페이지]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57022" y="7027994"/>
            <a:ext cx="245103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[상품 결제 후 - 리뷰작성]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005320"/>
            <a:ext cx="8105775" cy="3546277"/>
          </a:xfrm>
          <a:custGeom>
            <a:avLst/>
            <a:gdLst/>
            <a:ahLst/>
            <a:cxnLst/>
            <a:rect r="r" b="b" t="t" l="l"/>
            <a:pathLst>
              <a:path h="3546277" w="8105775">
                <a:moveTo>
                  <a:pt x="0" y="0"/>
                </a:moveTo>
                <a:lnTo>
                  <a:pt x="8105775" y="0"/>
                </a:lnTo>
                <a:lnTo>
                  <a:pt x="8105775" y="3546276"/>
                </a:lnTo>
                <a:lnTo>
                  <a:pt x="0" y="3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225" y="5396054"/>
            <a:ext cx="7971455" cy="3945870"/>
          </a:xfrm>
          <a:custGeom>
            <a:avLst/>
            <a:gdLst/>
            <a:ahLst/>
            <a:cxnLst/>
            <a:rect r="r" b="b" t="t" l="l"/>
            <a:pathLst>
              <a:path h="3945870" w="7971455">
                <a:moveTo>
                  <a:pt x="0" y="0"/>
                </a:moveTo>
                <a:lnTo>
                  <a:pt x="7971455" y="0"/>
                </a:lnTo>
                <a:lnTo>
                  <a:pt x="7971455" y="3945870"/>
                </a:lnTo>
                <a:lnTo>
                  <a:pt x="0" y="39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64" y="2072690"/>
            <a:ext cx="7964216" cy="7192647"/>
            <a:chOff x="0" y="0"/>
            <a:chExt cx="2455664" cy="221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55664" cy="2217760"/>
            </a:xfrm>
            <a:custGeom>
              <a:avLst/>
              <a:gdLst/>
              <a:ahLst/>
              <a:cxnLst/>
              <a:rect r="r" b="b" t="t" l="l"/>
              <a:pathLst>
                <a:path h="2217760" w="2455664">
                  <a:moveTo>
                    <a:pt x="0" y="0"/>
                  </a:moveTo>
                  <a:lnTo>
                    <a:pt x="2455664" y="0"/>
                  </a:lnTo>
                  <a:lnTo>
                    <a:pt x="2455664" y="2217760"/>
                  </a:lnTo>
                  <a:lnTo>
                    <a:pt x="0" y="221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55664" cy="228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84402" y="5218811"/>
            <a:ext cx="139594" cy="279188"/>
            <a:chOff x="0" y="0"/>
            <a:chExt cx="2032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5400000">
            <a:off x="13452335" y="5382407"/>
            <a:ext cx="139594" cy="279188"/>
            <a:chOff x="0" y="0"/>
            <a:chExt cx="2032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6913" y="6738181"/>
            <a:ext cx="7752867" cy="2444389"/>
            <a:chOff x="0" y="0"/>
            <a:chExt cx="2041907" cy="6437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41907" cy="643790"/>
            </a:xfrm>
            <a:custGeom>
              <a:avLst/>
              <a:gdLst/>
              <a:ahLst/>
              <a:cxnLst/>
              <a:rect r="r" b="b" t="t" l="l"/>
              <a:pathLst>
                <a:path h="643790" w="2041907">
                  <a:moveTo>
                    <a:pt x="0" y="0"/>
                  </a:moveTo>
                  <a:lnTo>
                    <a:pt x="2041907" y="0"/>
                  </a:lnTo>
                  <a:lnTo>
                    <a:pt x="2041907" y="643790"/>
                  </a:lnTo>
                  <a:lnTo>
                    <a:pt x="0" y="6437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2041907" cy="7104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698718" y="3499270"/>
            <a:ext cx="7646828" cy="3718270"/>
          </a:xfrm>
          <a:custGeom>
            <a:avLst/>
            <a:gdLst/>
            <a:ahLst/>
            <a:cxnLst/>
            <a:rect r="r" b="b" t="t" l="l"/>
            <a:pathLst>
              <a:path h="3718270" w="7646828">
                <a:moveTo>
                  <a:pt x="0" y="0"/>
                </a:moveTo>
                <a:lnTo>
                  <a:pt x="7646828" y="0"/>
                </a:lnTo>
                <a:lnTo>
                  <a:pt x="7646828" y="3718270"/>
                </a:lnTo>
                <a:lnTo>
                  <a:pt x="0" y="3718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29481" y="9484799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[쇼핑 상세 페이지]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34557" y="7619380"/>
            <a:ext cx="2695962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[상품 문의 처리전 / 처리후]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6972166" y="4115238"/>
            <a:ext cx="337975" cy="285937"/>
            <a:chOff x="0" y="0"/>
            <a:chExt cx="89014" cy="753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9014" cy="75309"/>
            </a:xfrm>
            <a:custGeom>
              <a:avLst/>
              <a:gdLst/>
              <a:ahLst/>
              <a:cxnLst/>
              <a:rect r="r" b="b" t="t" l="l"/>
              <a:pathLst>
                <a:path h="75309" w="89014">
                  <a:moveTo>
                    <a:pt x="0" y="0"/>
                  </a:moveTo>
                  <a:lnTo>
                    <a:pt x="89014" y="0"/>
                  </a:lnTo>
                  <a:lnTo>
                    <a:pt x="89014" y="75309"/>
                  </a:lnTo>
                  <a:lnTo>
                    <a:pt x="0" y="753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89014" cy="141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6972166" y="5497999"/>
            <a:ext cx="337975" cy="285937"/>
            <a:chOff x="0" y="0"/>
            <a:chExt cx="89014" cy="7530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9014" cy="75309"/>
            </a:xfrm>
            <a:custGeom>
              <a:avLst/>
              <a:gdLst/>
              <a:ahLst/>
              <a:cxnLst/>
              <a:rect r="r" b="b" t="t" l="l"/>
              <a:pathLst>
                <a:path h="75309" w="89014">
                  <a:moveTo>
                    <a:pt x="0" y="0"/>
                  </a:moveTo>
                  <a:lnTo>
                    <a:pt x="89014" y="0"/>
                  </a:lnTo>
                  <a:lnTo>
                    <a:pt x="89014" y="75309"/>
                  </a:lnTo>
                  <a:lnTo>
                    <a:pt x="0" y="753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89014" cy="1419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672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95781"/>
            <a:ext cx="12317962" cy="161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팀원 모두 평소 집을 꾸미는 것에 관심을 가지고 있었기에 인테리어와 관련된 서비스 선택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여러 인테리어 플랫폼을 이용해 보았을 때 ‘이런 기능이 있으면 더 좋을 것 같다’는 생각을 하게 됨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단순한 쇼핑물이 아닌 인테리어 소품 판매, 커뮤니티, 시공업체 연결 서비스가 결합된 플랫폼 ‘가구의 집’을 기획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V="true">
            <a:off x="4807139" y="1981600"/>
            <a:ext cx="9327316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559228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내용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9652" y="6716270"/>
            <a:ext cx="12023208" cy="243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1인 가구를 위한 원룸 인테리어 커뮤니티 사이트를 개발하는 것을 목표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기존의 단순한 온라인 쇼핑몰을 넘어, 커뮤니티 기능을 통해 사용자 간의 정보 공유를 활성화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인테리어 시공업체와 연결하여 맞춤형 시공 서비스를 지원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세부 수행 내용에 맞게 요구사항 분석 및 수집부터 시작하여  Vision API 와 Open API 등 활용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배포 자동화를 구현하고, S3 활용한 파일 관리 시스템을 구축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AutoShape 7" id="7"/>
          <p:cNvSpPr/>
          <p:nvPr/>
        </p:nvSpPr>
        <p:spPr>
          <a:xfrm>
            <a:off x="4807139" y="6006620"/>
            <a:ext cx="9327316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005320"/>
            <a:ext cx="8105775" cy="3546277"/>
          </a:xfrm>
          <a:custGeom>
            <a:avLst/>
            <a:gdLst/>
            <a:ahLst/>
            <a:cxnLst/>
            <a:rect r="r" b="b" t="t" l="l"/>
            <a:pathLst>
              <a:path h="3546277" w="8105775">
                <a:moveTo>
                  <a:pt x="0" y="0"/>
                </a:moveTo>
                <a:lnTo>
                  <a:pt x="8105775" y="0"/>
                </a:lnTo>
                <a:lnTo>
                  <a:pt x="8105775" y="3546276"/>
                </a:lnTo>
                <a:lnTo>
                  <a:pt x="0" y="3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225" y="5396054"/>
            <a:ext cx="7971455" cy="3945870"/>
          </a:xfrm>
          <a:custGeom>
            <a:avLst/>
            <a:gdLst/>
            <a:ahLst/>
            <a:cxnLst/>
            <a:rect r="r" b="b" t="t" l="l"/>
            <a:pathLst>
              <a:path h="3945870" w="7971455">
                <a:moveTo>
                  <a:pt x="0" y="0"/>
                </a:moveTo>
                <a:lnTo>
                  <a:pt x="7971455" y="0"/>
                </a:lnTo>
                <a:lnTo>
                  <a:pt x="7971455" y="3945870"/>
                </a:lnTo>
                <a:lnTo>
                  <a:pt x="0" y="39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64" y="2072690"/>
            <a:ext cx="7964216" cy="7192647"/>
            <a:chOff x="0" y="0"/>
            <a:chExt cx="2455664" cy="221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55664" cy="2217760"/>
            </a:xfrm>
            <a:custGeom>
              <a:avLst/>
              <a:gdLst/>
              <a:ahLst/>
              <a:cxnLst/>
              <a:rect r="r" b="b" t="t" l="l"/>
              <a:pathLst>
                <a:path h="2217760" w="2455664">
                  <a:moveTo>
                    <a:pt x="0" y="0"/>
                  </a:moveTo>
                  <a:lnTo>
                    <a:pt x="2455664" y="0"/>
                  </a:lnTo>
                  <a:lnTo>
                    <a:pt x="2455664" y="2217760"/>
                  </a:lnTo>
                  <a:lnTo>
                    <a:pt x="0" y="221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55664" cy="228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84402" y="5218811"/>
            <a:ext cx="139594" cy="279188"/>
            <a:chOff x="0" y="0"/>
            <a:chExt cx="2032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41164" y="5020559"/>
            <a:ext cx="1922591" cy="333398"/>
            <a:chOff x="0" y="0"/>
            <a:chExt cx="506362" cy="878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6362" cy="87809"/>
            </a:xfrm>
            <a:custGeom>
              <a:avLst/>
              <a:gdLst/>
              <a:ahLst/>
              <a:cxnLst/>
              <a:rect r="r" b="b" t="t" l="l"/>
              <a:pathLst>
                <a:path h="87809" w="506362">
                  <a:moveTo>
                    <a:pt x="0" y="0"/>
                  </a:moveTo>
                  <a:lnTo>
                    <a:pt x="506362" y="0"/>
                  </a:lnTo>
                  <a:lnTo>
                    <a:pt x="506362" y="87809"/>
                  </a:lnTo>
                  <a:lnTo>
                    <a:pt x="0" y="87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06362" cy="154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95471" y="717844"/>
            <a:ext cx="7463829" cy="4291702"/>
          </a:xfrm>
          <a:custGeom>
            <a:avLst/>
            <a:gdLst/>
            <a:ahLst/>
            <a:cxnLst/>
            <a:rect r="r" b="b" t="t" l="l"/>
            <a:pathLst>
              <a:path h="4291702" w="7463829">
                <a:moveTo>
                  <a:pt x="0" y="0"/>
                </a:moveTo>
                <a:lnTo>
                  <a:pt x="7463829" y="0"/>
                </a:lnTo>
                <a:lnTo>
                  <a:pt x="7463829" y="4291702"/>
                </a:lnTo>
                <a:lnTo>
                  <a:pt x="0" y="4291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233659" y="5864227"/>
            <a:ext cx="4587453" cy="3343106"/>
          </a:xfrm>
          <a:custGeom>
            <a:avLst/>
            <a:gdLst/>
            <a:ahLst/>
            <a:cxnLst/>
            <a:rect r="r" b="b" t="t" l="l"/>
            <a:pathLst>
              <a:path h="3343106" w="4587453">
                <a:moveTo>
                  <a:pt x="0" y="0"/>
                </a:moveTo>
                <a:lnTo>
                  <a:pt x="4587453" y="0"/>
                </a:lnTo>
                <a:lnTo>
                  <a:pt x="4587453" y="3343106"/>
                </a:lnTo>
                <a:lnTo>
                  <a:pt x="0" y="3343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29481" y="9484799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[쇼핑 상세 페이지]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53395" y="4998902"/>
            <a:ext cx="134798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[결제 페이지]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31426" y="9378783"/>
            <a:ext cx="1791918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[PORTONE 결제]</a:t>
            </a:r>
          </a:p>
        </p:txBody>
      </p:sp>
      <p:grpSp>
        <p:nvGrpSpPr>
          <p:cNvPr name="Group 21" id="21"/>
          <p:cNvGrpSpPr/>
          <p:nvPr/>
        </p:nvGrpSpPr>
        <p:grpSpPr>
          <a:xfrm rot="5400000">
            <a:off x="13457588" y="5462468"/>
            <a:ext cx="139594" cy="279188"/>
            <a:chOff x="0" y="0"/>
            <a:chExt cx="203200" cy="406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979651" y="4499399"/>
            <a:ext cx="7096753" cy="348707"/>
            <a:chOff x="0" y="0"/>
            <a:chExt cx="1869104" cy="9184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869104" cy="91840"/>
            </a:xfrm>
            <a:custGeom>
              <a:avLst/>
              <a:gdLst/>
              <a:ahLst/>
              <a:cxnLst/>
              <a:rect r="r" b="b" t="t" l="l"/>
              <a:pathLst>
                <a:path h="91840" w="1869104">
                  <a:moveTo>
                    <a:pt x="0" y="0"/>
                  </a:moveTo>
                  <a:lnTo>
                    <a:pt x="1869104" y="0"/>
                  </a:lnTo>
                  <a:lnTo>
                    <a:pt x="1869104" y="91840"/>
                  </a:lnTo>
                  <a:lnTo>
                    <a:pt x="0" y="918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66675"/>
              <a:ext cx="1869104" cy="1585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005320"/>
            <a:ext cx="8105775" cy="3546277"/>
          </a:xfrm>
          <a:custGeom>
            <a:avLst/>
            <a:gdLst/>
            <a:ahLst/>
            <a:cxnLst/>
            <a:rect r="r" b="b" t="t" l="l"/>
            <a:pathLst>
              <a:path h="3546277" w="8105775">
                <a:moveTo>
                  <a:pt x="0" y="0"/>
                </a:moveTo>
                <a:lnTo>
                  <a:pt x="8105775" y="0"/>
                </a:lnTo>
                <a:lnTo>
                  <a:pt x="8105775" y="3546276"/>
                </a:lnTo>
                <a:lnTo>
                  <a:pt x="0" y="3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225" y="5396054"/>
            <a:ext cx="7971455" cy="3945870"/>
          </a:xfrm>
          <a:custGeom>
            <a:avLst/>
            <a:gdLst/>
            <a:ahLst/>
            <a:cxnLst/>
            <a:rect r="r" b="b" t="t" l="l"/>
            <a:pathLst>
              <a:path h="3945870" w="7971455">
                <a:moveTo>
                  <a:pt x="0" y="0"/>
                </a:moveTo>
                <a:lnTo>
                  <a:pt x="7971455" y="0"/>
                </a:lnTo>
                <a:lnTo>
                  <a:pt x="7971455" y="3945870"/>
                </a:lnTo>
                <a:lnTo>
                  <a:pt x="0" y="39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64" y="2072690"/>
            <a:ext cx="7964216" cy="7192647"/>
            <a:chOff x="0" y="0"/>
            <a:chExt cx="2455664" cy="221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55664" cy="2217760"/>
            </a:xfrm>
            <a:custGeom>
              <a:avLst/>
              <a:gdLst/>
              <a:ahLst/>
              <a:cxnLst/>
              <a:rect r="r" b="b" t="t" l="l"/>
              <a:pathLst>
                <a:path h="2217760" w="2455664">
                  <a:moveTo>
                    <a:pt x="0" y="0"/>
                  </a:moveTo>
                  <a:lnTo>
                    <a:pt x="2455664" y="0"/>
                  </a:lnTo>
                  <a:lnTo>
                    <a:pt x="2455664" y="2217760"/>
                  </a:lnTo>
                  <a:lnTo>
                    <a:pt x="0" y="221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55664" cy="228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284402" y="5218811"/>
            <a:ext cx="139594" cy="279188"/>
            <a:chOff x="0" y="0"/>
            <a:chExt cx="2032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41164" y="5020559"/>
            <a:ext cx="1922591" cy="333398"/>
            <a:chOff x="0" y="0"/>
            <a:chExt cx="506362" cy="878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6362" cy="87809"/>
            </a:xfrm>
            <a:custGeom>
              <a:avLst/>
              <a:gdLst/>
              <a:ahLst/>
              <a:cxnLst/>
              <a:rect r="r" b="b" t="t" l="l"/>
              <a:pathLst>
                <a:path h="87809" w="506362">
                  <a:moveTo>
                    <a:pt x="0" y="0"/>
                  </a:moveTo>
                  <a:lnTo>
                    <a:pt x="506362" y="0"/>
                  </a:lnTo>
                  <a:lnTo>
                    <a:pt x="506362" y="87809"/>
                  </a:lnTo>
                  <a:lnTo>
                    <a:pt x="0" y="87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06362" cy="154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043487" y="873900"/>
            <a:ext cx="3505766" cy="4156537"/>
          </a:xfrm>
          <a:custGeom>
            <a:avLst/>
            <a:gdLst/>
            <a:ahLst/>
            <a:cxnLst/>
            <a:rect r="r" b="b" t="t" l="l"/>
            <a:pathLst>
              <a:path h="4156537" w="3505766">
                <a:moveTo>
                  <a:pt x="0" y="0"/>
                </a:moveTo>
                <a:lnTo>
                  <a:pt x="3505766" y="0"/>
                </a:lnTo>
                <a:lnTo>
                  <a:pt x="3505766" y="4156537"/>
                </a:lnTo>
                <a:lnTo>
                  <a:pt x="0" y="4156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265212" y="1559737"/>
            <a:ext cx="3378093" cy="2870989"/>
          </a:xfrm>
          <a:custGeom>
            <a:avLst/>
            <a:gdLst/>
            <a:ahLst/>
            <a:cxnLst/>
            <a:rect r="r" b="b" t="t" l="l"/>
            <a:pathLst>
              <a:path h="2870989" w="3378093">
                <a:moveTo>
                  <a:pt x="0" y="0"/>
                </a:moveTo>
                <a:lnTo>
                  <a:pt x="3378093" y="0"/>
                </a:lnTo>
                <a:lnTo>
                  <a:pt x="3378093" y="2870989"/>
                </a:lnTo>
                <a:lnTo>
                  <a:pt x="0" y="28709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16" id="16"/>
          <p:cNvGrpSpPr/>
          <p:nvPr/>
        </p:nvGrpSpPr>
        <p:grpSpPr>
          <a:xfrm rot="0">
            <a:off x="13837436" y="2812574"/>
            <a:ext cx="139594" cy="279188"/>
            <a:chOff x="0" y="0"/>
            <a:chExt cx="2032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1657089" y="6069379"/>
            <a:ext cx="4372614" cy="3188921"/>
          </a:xfrm>
          <a:custGeom>
            <a:avLst/>
            <a:gdLst/>
            <a:ahLst/>
            <a:cxnLst/>
            <a:rect r="r" b="b" t="t" l="l"/>
            <a:pathLst>
              <a:path h="3188921" w="4372614">
                <a:moveTo>
                  <a:pt x="0" y="0"/>
                </a:moveTo>
                <a:lnTo>
                  <a:pt x="4372614" y="0"/>
                </a:lnTo>
                <a:lnTo>
                  <a:pt x="4372614" y="3188921"/>
                </a:lnTo>
                <a:lnTo>
                  <a:pt x="0" y="31889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901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29481" y="9484799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[쇼핑 상세 페이지]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63361" y="5210601"/>
            <a:ext cx="1087742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[결제 성공]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361668" y="9484799"/>
            <a:ext cx="110305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[결제 실패]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005320"/>
            <a:ext cx="8105775" cy="3546277"/>
          </a:xfrm>
          <a:custGeom>
            <a:avLst/>
            <a:gdLst/>
            <a:ahLst/>
            <a:cxnLst/>
            <a:rect r="r" b="b" t="t" l="l"/>
            <a:pathLst>
              <a:path h="3546277" w="8105775">
                <a:moveTo>
                  <a:pt x="0" y="0"/>
                </a:moveTo>
                <a:lnTo>
                  <a:pt x="8105775" y="0"/>
                </a:lnTo>
                <a:lnTo>
                  <a:pt x="8105775" y="3546276"/>
                </a:lnTo>
                <a:lnTo>
                  <a:pt x="0" y="3546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8225" y="5396054"/>
            <a:ext cx="7971455" cy="3945870"/>
          </a:xfrm>
          <a:custGeom>
            <a:avLst/>
            <a:gdLst/>
            <a:ahLst/>
            <a:cxnLst/>
            <a:rect r="r" b="b" t="t" l="l"/>
            <a:pathLst>
              <a:path h="3945870" w="7971455">
                <a:moveTo>
                  <a:pt x="0" y="0"/>
                </a:moveTo>
                <a:lnTo>
                  <a:pt x="7971455" y="0"/>
                </a:lnTo>
                <a:lnTo>
                  <a:pt x="7971455" y="3945870"/>
                </a:lnTo>
                <a:lnTo>
                  <a:pt x="0" y="3945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5464" y="2072690"/>
            <a:ext cx="7964216" cy="7192647"/>
            <a:chOff x="0" y="0"/>
            <a:chExt cx="2455664" cy="22177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55664" cy="2217760"/>
            </a:xfrm>
            <a:custGeom>
              <a:avLst/>
              <a:gdLst/>
              <a:ahLst/>
              <a:cxnLst/>
              <a:rect r="r" b="b" t="t" l="l"/>
              <a:pathLst>
                <a:path h="2217760" w="2455664">
                  <a:moveTo>
                    <a:pt x="0" y="0"/>
                  </a:moveTo>
                  <a:lnTo>
                    <a:pt x="2455664" y="0"/>
                  </a:lnTo>
                  <a:lnTo>
                    <a:pt x="2455664" y="2217760"/>
                  </a:lnTo>
                  <a:lnTo>
                    <a:pt x="0" y="2217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53C1D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455664" cy="2284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311961" y="3320598"/>
            <a:ext cx="139594" cy="279188"/>
            <a:chOff x="0" y="0"/>
            <a:chExt cx="2032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041164" y="5020559"/>
            <a:ext cx="1922591" cy="333398"/>
            <a:chOff x="0" y="0"/>
            <a:chExt cx="506362" cy="878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6362" cy="87809"/>
            </a:xfrm>
            <a:custGeom>
              <a:avLst/>
              <a:gdLst/>
              <a:ahLst/>
              <a:cxnLst/>
              <a:rect r="r" b="b" t="t" l="l"/>
              <a:pathLst>
                <a:path h="87809" w="506362">
                  <a:moveTo>
                    <a:pt x="0" y="0"/>
                  </a:moveTo>
                  <a:lnTo>
                    <a:pt x="506362" y="0"/>
                  </a:lnTo>
                  <a:lnTo>
                    <a:pt x="506362" y="87809"/>
                  </a:lnTo>
                  <a:lnTo>
                    <a:pt x="0" y="87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506362" cy="154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619516" y="434520"/>
            <a:ext cx="6548686" cy="4477664"/>
          </a:xfrm>
          <a:custGeom>
            <a:avLst/>
            <a:gdLst/>
            <a:ahLst/>
            <a:cxnLst/>
            <a:rect r="r" b="b" t="t" l="l"/>
            <a:pathLst>
              <a:path h="4477664" w="6548686">
                <a:moveTo>
                  <a:pt x="0" y="0"/>
                </a:moveTo>
                <a:lnTo>
                  <a:pt x="6548686" y="0"/>
                </a:lnTo>
                <a:lnTo>
                  <a:pt x="6548686" y="4477664"/>
                </a:lnTo>
                <a:lnTo>
                  <a:pt x="0" y="4477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9619516" y="6199197"/>
            <a:ext cx="4151248" cy="1866410"/>
          </a:xfrm>
          <a:custGeom>
            <a:avLst/>
            <a:gdLst/>
            <a:ahLst/>
            <a:cxnLst/>
            <a:rect r="r" b="b" t="t" l="l"/>
            <a:pathLst>
              <a:path h="1866410" w="4151248">
                <a:moveTo>
                  <a:pt x="0" y="0"/>
                </a:moveTo>
                <a:lnTo>
                  <a:pt x="4151247" y="0"/>
                </a:lnTo>
                <a:lnTo>
                  <a:pt x="4151247" y="1866410"/>
                </a:lnTo>
                <a:lnTo>
                  <a:pt x="0" y="1866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12" t="0" r="0" b="-4921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4250404" y="6199197"/>
            <a:ext cx="3119300" cy="3352278"/>
          </a:xfrm>
          <a:custGeom>
            <a:avLst/>
            <a:gdLst/>
            <a:ahLst/>
            <a:cxnLst/>
            <a:rect r="r" b="b" t="t" l="l"/>
            <a:pathLst>
              <a:path h="3352278" w="3119300">
                <a:moveTo>
                  <a:pt x="0" y="0"/>
                </a:moveTo>
                <a:lnTo>
                  <a:pt x="3119300" y="0"/>
                </a:lnTo>
                <a:lnTo>
                  <a:pt x="3119300" y="3352277"/>
                </a:lnTo>
                <a:lnTo>
                  <a:pt x="0" y="33522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608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쇼핑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29481" y="9484799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[쇼핑 상세 페이지]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944321" y="5012962"/>
            <a:ext cx="1899075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[내정보 - 구매내역]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86126" y="9621959"/>
            <a:ext cx="64891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[환불]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3940787" y="6992808"/>
            <a:ext cx="139594" cy="279188"/>
            <a:chOff x="0" y="0"/>
            <a:chExt cx="203200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11625342" y="5529419"/>
            <a:ext cx="139594" cy="279188"/>
            <a:chOff x="0" y="0"/>
            <a:chExt cx="203200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5298823" y="1133490"/>
            <a:ext cx="560164" cy="272166"/>
            <a:chOff x="0" y="0"/>
            <a:chExt cx="147533" cy="71681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7533" cy="71681"/>
            </a:xfrm>
            <a:custGeom>
              <a:avLst/>
              <a:gdLst/>
              <a:ahLst/>
              <a:cxnLst/>
              <a:rect r="r" b="b" t="t" l="l"/>
              <a:pathLst>
                <a:path h="71681" w="147533">
                  <a:moveTo>
                    <a:pt x="0" y="0"/>
                  </a:moveTo>
                  <a:lnTo>
                    <a:pt x="147533" y="0"/>
                  </a:lnTo>
                  <a:lnTo>
                    <a:pt x="147533" y="71681"/>
                  </a:lnTo>
                  <a:lnTo>
                    <a:pt x="0" y="716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147533" cy="1383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2222287" y="7368989"/>
            <a:ext cx="614287" cy="402059"/>
            <a:chOff x="0" y="0"/>
            <a:chExt cx="161787" cy="10589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1787" cy="105892"/>
            </a:xfrm>
            <a:custGeom>
              <a:avLst/>
              <a:gdLst/>
              <a:ahLst/>
              <a:cxnLst/>
              <a:rect r="r" b="b" t="t" l="l"/>
              <a:pathLst>
                <a:path h="105892" w="161787">
                  <a:moveTo>
                    <a:pt x="0" y="0"/>
                  </a:moveTo>
                  <a:lnTo>
                    <a:pt x="161787" y="0"/>
                  </a:lnTo>
                  <a:lnTo>
                    <a:pt x="161787" y="105892"/>
                  </a:lnTo>
                  <a:lnTo>
                    <a:pt x="0" y="10589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161787" cy="172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753620" y="1893940"/>
            <a:ext cx="948404" cy="409970"/>
            <a:chOff x="0" y="0"/>
            <a:chExt cx="249785" cy="10797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49785" cy="107976"/>
            </a:xfrm>
            <a:custGeom>
              <a:avLst/>
              <a:gdLst/>
              <a:ahLst/>
              <a:cxnLst/>
              <a:rect r="r" b="b" t="t" l="l"/>
              <a:pathLst>
                <a:path h="107976" w="249785">
                  <a:moveTo>
                    <a:pt x="0" y="0"/>
                  </a:moveTo>
                  <a:lnTo>
                    <a:pt x="249785" y="0"/>
                  </a:lnTo>
                  <a:lnTo>
                    <a:pt x="249785" y="107976"/>
                  </a:lnTo>
                  <a:lnTo>
                    <a:pt x="0" y="1079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66675"/>
              <a:ext cx="249785" cy="174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5639" y="2243855"/>
            <a:ext cx="7007074" cy="6183743"/>
          </a:xfrm>
          <a:custGeom>
            <a:avLst/>
            <a:gdLst/>
            <a:ahLst/>
            <a:cxnLst/>
            <a:rect r="r" b="b" t="t" l="l"/>
            <a:pathLst>
              <a:path h="6183743" w="7007074">
                <a:moveTo>
                  <a:pt x="0" y="0"/>
                </a:moveTo>
                <a:lnTo>
                  <a:pt x="7007074" y="0"/>
                </a:lnTo>
                <a:lnTo>
                  <a:pt x="7007074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9347469" y="5196133"/>
            <a:ext cx="139594" cy="279188"/>
            <a:chOff x="0" y="0"/>
            <a:chExt cx="2032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331819" y="2243855"/>
            <a:ext cx="6509203" cy="6183743"/>
          </a:xfrm>
          <a:custGeom>
            <a:avLst/>
            <a:gdLst/>
            <a:ahLst/>
            <a:cxnLst/>
            <a:rect r="r" b="b" t="t" l="l"/>
            <a:pathLst>
              <a:path h="6183743" w="6509203">
                <a:moveTo>
                  <a:pt x="0" y="0"/>
                </a:moveTo>
                <a:lnTo>
                  <a:pt x="6509203" y="0"/>
                </a:lnTo>
                <a:lnTo>
                  <a:pt x="6509203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커뮤니티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87986" y="8741923"/>
            <a:ext cx="174685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[커뮤니티 리스트]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00313" y="8741923"/>
            <a:ext cx="1372214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[게시글 작성]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767857" y="2351238"/>
            <a:ext cx="626956" cy="333398"/>
            <a:chOff x="0" y="0"/>
            <a:chExt cx="165124" cy="878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5124" cy="87809"/>
            </a:xfrm>
            <a:custGeom>
              <a:avLst/>
              <a:gdLst/>
              <a:ahLst/>
              <a:cxnLst/>
              <a:rect r="r" b="b" t="t" l="l"/>
              <a:pathLst>
                <a:path h="87809" w="165124">
                  <a:moveTo>
                    <a:pt x="0" y="0"/>
                  </a:moveTo>
                  <a:lnTo>
                    <a:pt x="165124" y="0"/>
                  </a:lnTo>
                  <a:lnTo>
                    <a:pt x="165124" y="87809"/>
                  </a:lnTo>
                  <a:lnTo>
                    <a:pt x="0" y="8780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65124" cy="1544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5639" y="2243855"/>
            <a:ext cx="7007074" cy="6183743"/>
          </a:xfrm>
          <a:custGeom>
            <a:avLst/>
            <a:gdLst/>
            <a:ahLst/>
            <a:cxnLst/>
            <a:rect r="r" b="b" t="t" l="l"/>
            <a:pathLst>
              <a:path h="6183743" w="7007074">
                <a:moveTo>
                  <a:pt x="0" y="0"/>
                </a:moveTo>
                <a:lnTo>
                  <a:pt x="7007074" y="0"/>
                </a:lnTo>
                <a:lnTo>
                  <a:pt x="7007074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12398" y="2243855"/>
            <a:ext cx="7179963" cy="6183743"/>
          </a:xfrm>
          <a:custGeom>
            <a:avLst/>
            <a:gdLst/>
            <a:ahLst/>
            <a:cxnLst/>
            <a:rect r="r" b="b" t="t" l="l"/>
            <a:pathLst>
              <a:path h="6183743" w="7179963">
                <a:moveTo>
                  <a:pt x="0" y="0"/>
                </a:moveTo>
                <a:lnTo>
                  <a:pt x="7179963" y="0"/>
                </a:lnTo>
                <a:lnTo>
                  <a:pt x="7179963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커뮤니티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04406" y="5196133"/>
            <a:ext cx="139594" cy="279188"/>
            <a:chOff x="0" y="0"/>
            <a:chExt cx="2032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187986" y="8741923"/>
            <a:ext cx="174685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[커뮤니티 리스트]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66163" y="8741923"/>
            <a:ext cx="1072434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[상세 화면]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296935" y="2694660"/>
            <a:ext cx="1688441" cy="1660254"/>
            <a:chOff x="0" y="0"/>
            <a:chExt cx="444692" cy="4372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4692" cy="437268"/>
            </a:xfrm>
            <a:custGeom>
              <a:avLst/>
              <a:gdLst/>
              <a:ahLst/>
              <a:cxnLst/>
              <a:rect r="r" b="b" t="t" l="l"/>
              <a:pathLst>
                <a:path h="437268" w="444692">
                  <a:moveTo>
                    <a:pt x="0" y="0"/>
                  </a:moveTo>
                  <a:lnTo>
                    <a:pt x="444692" y="0"/>
                  </a:lnTo>
                  <a:lnTo>
                    <a:pt x="444692" y="437268"/>
                  </a:lnTo>
                  <a:lnTo>
                    <a:pt x="0" y="4372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444692" cy="503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5639" y="2243855"/>
            <a:ext cx="7007074" cy="6183743"/>
          </a:xfrm>
          <a:custGeom>
            <a:avLst/>
            <a:gdLst/>
            <a:ahLst/>
            <a:cxnLst/>
            <a:rect r="r" b="b" t="t" l="l"/>
            <a:pathLst>
              <a:path h="6183743" w="7007074">
                <a:moveTo>
                  <a:pt x="0" y="0"/>
                </a:moveTo>
                <a:lnTo>
                  <a:pt x="7007074" y="0"/>
                </a:lnTo>
                <a:lnTo>
                  <a:pt x="7007074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612398" y="2243855"/>
            <a:ext cx="7179963" cy="6183743"/>
          </a:xfrm>
          <a:custGeom>
            <a:avLst/>
            <a:gdLst/>
            <a:ahLst/>
            <a:cxnLst/>
            <a:rect r="r" b="b" t="t" l="l"/>
            <a:pathLst>
              <a:path h="6183743" w="7179963">
                <a:moveTo>
                  <a:pt x="0" y="0"/>
                </a:moveTo>
                <a:lnTo>
                  <a:pt x="7179963" y="0"/>
                </a:lnTo>
                <a:lnTo>
                  <a:pt x="7179963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커뮤니티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004406" y="5196133"/>
            <a:ext cx="139594" cy="279188"/>
            <a:chOff x="0" y="0"/>
            <a:chExt cx="2032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4187986" y="8741923"/>
            <a:ext cx="174685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[커뮤니티 리스트]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66163" y="8741923"/>
            <a:ext cx="1072434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[상세 화면]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296935" y="2694660"/>
            <a:ext cx="1688441" cy="1660254"/>
            <a:chOff x="0" y="0"/>
            <a:chExt cx="444692" cy="4372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44692" cy="437268"/>
            </a:xfrm>
            <a:custGeom>
              <a:avLst/>
              <a:gdLst/>
              <a:ahLst/>
              <a:cxnLst/>
              <a:rect r="r" b="b" t="t" l="l"/>
              <a:pathLst>
                <a:path h="437268" w="444692">
                  <a:moveTo>
                    <a:pt x="0" y="0"/>
                  </a:moveTo>
                  <a:lnTo>
                    <a:pt x="444692" y="0"/>
                  </a:lnTo>
                  <a:lnTo>
                    <a:pt x="444692" y="437268"/>
                  </a:lnTo>
                  <a:lnTo>
                    <a:pt x="0" y="4372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444692" cy="5039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95639" y="2243855"/>
            <a:ext cx="7007074" cy="6183743"/>
          </a:xfrm>
          <a:custGeom>
            <a:avLst/>
            <a:gdLst/>
            <a:ahLst/>
            <a:cxnLst/>
            <a:rect r="r" b="b" t="t" l="l"/>
            <a:pathLst>
              <a:path h="6183743" w="7007074">
                <a:moveTo>
                  <a:pt x="0" y="0"/>
                </a:moveTo>
                <a:lnTo>
                  <a:pt x="7007074" y="0"/>
                </a:lnTo>
                <a:lnTo>
                  <a:pt x="7007074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1432" y="2243855"/>
            <a:ext cx="7179963" cy="6183743"/>
          </a:xfrm>
          <a:custGeom>
            <a:avLst/>
            <a:gdLst/>
            <a:ahLst/>
            <a:cxnLst/>
            <a:rect r="r" b="b" t="t" l="l"/>
            <a:pathLst>
              <a:path h="6183743" w="7179963">
                <a:moveTo>
                  <a:pt x="0" y="0"/>
                </a:moveTo>
                <a:lnTo>
                  <a:pt x="7179963" y="0"/>
                </a:lnTo>
                <a:lnTo>
                  <a:pt x="7179963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9074203" y="5196133"/>
            <a:ext cx="139594" cy="279188"/>
            <a:chOff x="0" y="0"/>
            <a:chExt cx="2032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063187" y="3732282"/>
            <a:ext cx="3923627" cy="1632659"/>
            <a:chOff x="0" y="0"/>
            <a:chExt cx="1033383" cy="4300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33383" cy="430001"/>
            </a:xfrm>
            <a:custGeom>
              <a:avLst/>
              <a:gdLst/>
              <a:ahLst/>
              <a:cxnLst/>
              <a:rect r="r" b="b" t="t" l="l"/>
              <a:pathLst>
                <a:path h="430001" w="1033383">
                  <a:moveTo>
                    <a:pt x="0" y="0"/>
                  </a:moveTo>
                  <a:lnTo>
                    <a:pt x="1033383" y="0"/>
                  </a:lnTo>
                  <a:lnTo>
                    <a:pt x="1033383" y="430001"/>
                  </a:lnTo>
                  <a:lnTo>
                    <a:pt x="0" y="430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033383" cy="4966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843841" y="2243855"/>
            <a:ext cx="7240868" cy="6183743"/>
          </a:xfrm>
          <a:custGeom>
            <a:avLst/>
            <a:gdLst/>
            <a:ahLst/>
            <a:cxnLst/>
            <a:rect r="r" b="b" t="t" l="l"/>
            <a:pathLst>
              <a:path h="6183743" w="7240868">
                <a:moveTo>
                  <a:pt x="0" y="0"/>
                </a:moveTo>
                <a:lnTo>
                  <a:pt x="7240868" y="0"/>
                </a:lnTo>
                <a:lnTo>
                  <a:pt x="7240868" y="6183743"/>
                </a:lnTo>
                <a:lnTo>
                  <a:pt x="0" y="6183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776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커뮤니티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53288" y="8917305"/>
            <a:ext cx="1621975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[댓글 및 대댓글]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49159" y="8917305"/>
            <a:ext cx="1072434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[상세 화면]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43855"/>
            <a:ext cx="7472253" cy="6047294"/>
          </a:xfrm>
          <a:custGeom>
            <a:avLst/>
            <a:gdLst/>
            <a:ahLst/>
            <a:cxnLst/>
            <a:rect r="r" b="b" t="t" l="l"/>
            <a:pathLst>
              <a:path h="6047294" w="7472253">
                <a:moveTo>
                  <a:pt x="0" y="0"/>
                </a:moveTo>
                <a:lnTo>
                  <a:pt x="7472253" y="0"/>
                </a:lnTo>
                <a:lnTo>
                  <a:pt x="7472253" y="6047295"/>
                </a:lnTo>
                <a:lnTo>
                  <a:pt x="0" y="60472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638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555933" y="2243855"/>
            <a:ext cx="8024255" cy="6047294"/>
          </a:xfrm>
          <a:custGeom>
            <a:avLst/>
            <a:gdLst/>
            <a:ahLst/>
            <a:cxnLst/>
            <a:rect r="r" b="b" t="t" l="l"/>
            <a:pathLst>
              <a:path h="6047294" w="8024255">
                <a:moveTo>
                  <a:pt x="0" y="0"/>
                </a:moveTo>
                <a:lnTo>
                  <a:pt x="8024255" y="0"/>
                </a:lnTo>
                <a:lnTo>
                  <a:pt x="8024255" y="6047295"/>
                </a:lnTo>
                <a:lnTo>
                  <a:pt x="0" y="60472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9" t="0" r="-749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인테리어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14173" y="8605475"/>
            <a:ext cx="1854013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[인테리어 리스트]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6740" y="8605475"/>
            <a:ext cx="228264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[인테리어 상세 페이지]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38225" y="4622056"/>
            <a:ext cx="7342230" cy="1492168"/>
            <a:chOff x="0" y="0"/>
            <a:chExt cx="1933756" cy="39299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33756" cy="392999"/>
            </a:xfrm>
            <a:custGeom>
              <a:avLst/>
              <a:gdLst/>
              <a:ahLst/>
              <a:cxnLst/>
              <a:rect r="r" b="b" t="t" l="l"/>
              <a:pathLst>
                <a:path h="392999" w="1933756">
                  <a:moveTo>
                    <a:pt x="0" y="0"/>
                  </a:moveTo>
                  <a:lnTo>
                    <a:pt x="1933756" y="0"/>
                  </a:lnTo>
                  <a:lnTo>
                    <a:pt x="1933756" y="392999"/>
                  </a:lnTo>
                  <a:lnTo>
                    <a:pt x="0" y="3929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933756" cy="459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939702" y="1987098"/>
            <a:ext cx="13814351" cy="6872639"/>
          </a:xfrm>
          <a:custGeom>
            <a:avLst/>
            <a:gdLst/>
            <a:ahLst/>
            <a:cxnLst/>
            <a:rect r="r" b="b" t="t" l="l"/>
            <a:pathLst>
              <a:path h="6872639" w="13814351">
                <a:moveTo>
                  <a:pt x="0" y="0"/>
                </a:moveTo>
                <a:lnTo>
                  <a:pt x="13814351" y="0"/>
                </a:lnTo>
                <a:lnTo>
                  <a:pt x="13814351" y="6872639"/>
                </a:lnTo>
                <a:lnTo>
                  <a:pt x="0" y="6872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3605" y="9191625"/>
            <a:ext cx="341738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[관리자 홈 ]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48588" y="2806182"/>
            <a:ext cx="3221572" cy="3707697"/>
            <a:chOff x="0" y="0"/>
            <a:chExt cx="848480" cy="9765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48480" cy="976513"/>
            </a:xfrm>
            <a:custGeom>
              <a:avLst/>
              <a:gdLst/>
              <a:ahLst/>
              <a:cxnLst/>
              <a:rect r="r" b="b" t="t" l="l"/>
              <a:pathLst>
                <a:path h="976513" w="848480">
                  <a:moveTo>
                    <a:pt x="0" y="0"/>
                  </a:moveTo>
                  <a:lnTo>
                    <a:pt x="848480" y="0"/>
                  </a:lnTo>
                  <a:lnTo>
                    <a:pt x="848480" y="976513"/>
                  </a:lnTo>
                  <a:lnTo>
                    <a:pt x="0" y="976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848480" cy="1043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647675" y="5856885"/>
            <a:ext cx="182339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[MongoDb사용]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559160" y="3314801"/>
            <a:ext cx="6204298" cy="4025445"/>
          </a:xfrm>
          <a:custGeom>
            <a:avLst/>
            <a:gdLst/>
            <a:ahLst/>
            <a:cxnLst/>
            <a:rect r="r" b="b" t="t" l="l"/>
            <a:pathLst>
              <a:path h="4025445" w="6204298">
                <a:moveTo>
                  <a:pt x="0" y="0"/>
                </a:moveTo>
                <a:lnTo>
                  <a:pt x="6204298" y="0"/>
                </a:lnTo>
                <a:lnTo>
                  <a:pt x="6204298" y="4025444"/>
                </a:lnTo>
                <a:lnTo>
                  <a:pt x="0" y="402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801" t="0" r="-6151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030158" y="5143500"/>
            <a:ext cx="139594" cy="279188"/>
            <a:chOff x="0" y="0"/>
            <a:chExt cx="2032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52866" y="5003906"/>
            <a:ext cx="139594" cy="279188"/>
            <a:chOff x="0" y="0"/>
            <a:chExt cx="2032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36452" y="3499548"/>
            <a:ext cx="7497446" cy="3567092"/>
          </a:xfrm>
          <a:custGeom>
            <a:avLst/>
            <a:gdLst/>
            <a:ahLst/>
            <a:cxnLst/>
            <a:rect r="r" b="b" t="t" l="l"/>
            <a:pathLst>
              <a:path h="3567092" w="7497446">
                <a:moveTo>
                  <a:pt x="0" y="0"/>
                </a:moveTo>
                <a:lnTo>
                  <a:pt x="7497446" y="0"/>
                </a:lnTo>
                <a:lnTo>
                  <a:pt x="7497446" y="3567092"/>
                </a:lnTo>
                <a:lnTo>
                  <a:pt x="0" y="35670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499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38225" y="22438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회원관리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9615" y="8396979"/>
            <a:ext cx="1700274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검색및 페이징 ]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766596" y="4075704"/>
            <a:ext cx="5671954" cy="383854"/>
            <a:chOff x="0" y="0"/>
            <a:chExt cx="1493848" cy="101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493848" cy="101097"/>
            </a:xfrm>
            <a:custGeom>
              <a:avLst/>
              <a:gdLst/>
              <a:ahLst/>
              <a:cxnLst/>
              <a:rect r="r" b="b" t="t" l="l"/>
              <a:pathLst>
                <a:path h="101097" w="1493848">
                  <a:moveTo>
                    <a:pt x="0" y="0"/>
                  </a:moveTo>
                  <a:lnTo>
                    <a:pt x="1493848" y="0"/>
                  </a:lnTo>
                  <a:lnTo>
                    <a:pt x="1493848" y="101097"/>
                  </a:lnTo>
                  <a:lnTo>
                    <a:pt x="0" y="101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493848" cy="167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40405" y="3261217"/>
            <a:ext cx="1628948" cy="359937"/>
            <a:chOff x="0" y="0"/>
            <a:chExt cx="429023" cy="9479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672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팀원 구성 및 소개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5652638" y="1981600"/>
            <a:ext cx="8481816" cy="4781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488826" y="4076417"/>
            <a:ext cx="3003651" cy="70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88826" y="3586758"/>
            <a:ext cx="616605" cy="69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3000" spc="-60" b="true">
                <a:solidFill>
                  <a:srgbClr val="35C5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98351" y="5002480"/>
            <a:ext cx="3003651" cy="2741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DevOps구축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AWS(EC2,S3,RDS)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Docker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Git Action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Prometheus / Grafana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메인 화면 전체적인 기능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PORTONE (결제) </a:t>
            </a:r>
          </a:p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Crawling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37412" y="4076417"/>
            <a:ext cx="3003651" cy="70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김용태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37412" y="3586758"/>
            <a:ext cx="616605" cy="69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3000" spc="-270" b="true">
                <a:solidFill>
                  <a:srgbClr val="35C5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46937" y="5002480"/>
            <a:ext cx="3215029" cy="239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Vision API 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TINYMCE(WYSIWYG)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관리자페이지 전체 기능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AndroidStudio 웹뷰 및 기능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Swagger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MongoDb</a:t>
            </a:r>
          </a:p>
          <a:p>
            <a:pPr algn="l" marL="0" indent="0" lvl="0">
              <a:lnSpc>
                <a:spcPts val="27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785998" y="4076417"/>
            <a:ext cx="3003651" cy="70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함형준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85998" y="3586758"/>
            <a:ext cx="616605" cy="69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3000" spc="-270" b="true">
                <a:solidFill>
                  <a:srgbClr val="35C5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5523" y="5002480"/>
            <a:ext cx="3003651" cy="239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Security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JWT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OAuth2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    Starter Mail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Jacoco(코드 커버리지)</a:t>
            </a:r>
          </a:p>
          <a:p>
            <a:pPr algn="l">
              <a:lnSpc>
                <a:spcPts val="2700"/>
              </a:lnSpc>
            </a:pPr>
            <a:r>
              <a:rPr lang="en-US" sz="1800" b="true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카카오 주소API</a:t>
            </a:r>
          </a:p>
          <a:p>
            <a:pPr algn="l" marL="0" indent="0" lvl="0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로그인 / 회원가입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559160" y="3314801"/>
            <a:ext cx="6204298" cy="4025445"/>
          </a:xfrm>
          <a:custGeom>
            <a:avLst/>
            <a:gdLst/>
            <a:ahLst/>
            <a:cxnLst/>
            <a:rect r="r" b="b" t="t" l="l"/>
            <a:pathLst>
              <a:path h="4025445" w="6204298">
                <a:moveTo>
                  <a:pt x="0" y="0"/>
                </a:moveTo>
                <a:lnTo>
                  <a:pt x="6204298" y="0"/>
                </a:lnTo>
                <a:lnTo>
                  <a:pt x="6204298" y="4025444"/>
                </a:lnTo>
                <a:lnTo>
                  <a:pt x="0" y="402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801" t="0" r="-6151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030158" y="5143500"/>
            <a:ext cx="139594" cy="279188"/>
            <a:chOff x="0" y="0"/>
            <a:chExt cx="2032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52866" y="5003906"/>
            <a:ext cx="139594" cy="279188"/>
            <a:chOff x="0" y="0"/>
            <a:chExt cx="2032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38225" y="22438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회원관리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647661" y="5758690"/>
            <a:ext cx="5671954" cy="383854"/>
            <a:chOff x="0" y="0"/>
            <a:chExt cx="1493848" cy="10109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3848" cy="101097"/>
            </a:xfrm>
            <a:custGeom>
              <a:avLst/>
              <a:gdLst/>
              <a:ahLst/>
              <a:cxnLst/>
              <a:rect r="r" b="b" t="t" l="l"/>
              <a:pathLst>
                <a:path h="101097" w="1493848">
                  <a:moveTo>
                    <a:pt x="0" y="0"/>
                  </a:moveTo>
                  <a:lnTo>
                    <a:pt x="1493848" y="0"/>
                  </a:lnTo>
                  <a:lnTo>
                    <a:pt x="1493848" y="101097"/>
                  </a:lnTo>
                  <a:lnTo>
                    <a:pt x="0" y="1010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1493848" cy="167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40405" y="3261217"/>
            <a:ext cx="1628948" cy="359937"/>
            <a:chOff x="0" y="0"/>
            <a:chExt cx="429023" cy="9479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522177" y="3154919"/>
            <a:ext cx="5266920" cy="4345209"/>
          </a:xfrm>
          <a:custGeom>
            <a:avLst/>
            <a:gdLst/>
            <a:ahLst/>
            <a:cxnLst/>
            <a:rect r="r" b="b" t="t" l="l"/>
            <a:pathLst>
              <a:path h="4345209" w="5266920">
                <a:moveTo>
                  <a:pt x="0" y="0"/>
                </a:moveTo>
                <a:lnTo>
                  <a:pt x="5266920" y="0"/>
                </a:lnTo>
                <a:lnTo>
                  <a:pt x="5266920" y="4345209"/>
                </a:lnTo>
                <a:lnTo>
                  <a:pt x="0" y="43452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8922007" y="8534139"/>
            <a:ext cx="235589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회원 상세보기 모달창 ]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2438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140405" y="3673313"/>
            <a:ext cx="1628948" cy="359937"/>
            <a:chOff x="0" y="0"/>
            <a:chExt cx="429023" cy="947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52866" y="5003906"/>
            <a:ext cx="139594" cy="279188"/>
            <a:chOff x="0" y="0"/>
            <a:chExt cx="2032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673460" y="2166613"/>
            <a:ext cx="8045641" cy="5953774"/>
          </a:xfrm>
          <a:custGeom>
            <a:avLst/>
            <a:gdLst/>
            <a:ahLst/>
            <a:cxnLst/>
            <a:rect r="r" b="b" t="t" l="l"/>
            <a:pathLst>
              <a:path h="5953774" w="8045641">
                <a:moveTo>
                  <a:pt x="0" y="0"/>
                </a:moveTo>
                <a:lnTo>
                  <a:pt x="8045641" y="0"/>
                </a:lnTo>
                <a:lnTo>
                  <a:pt x="8045641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4002322" y="2647133"/>
            <a:ext cx="7502905" cy="312466"/>
            <a:chOff x="0" y="0"/>
            <a:chExt cx="1976074" cy="822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76074" cy="82295"/>
            </a:xfrm>
            <a:custGeom>
              <a:avLst/>
              <a:gdLst/>
              <a:ahLst/>
              <a:cxnLst/>
              <a:rect r="r" b="b" t="t" l="l"/>
              <a:pathLst>
                <a:path h="82295" w="1976074">
                  <a:moveTo>
                    <a:pt x="0" y="0"/>
                  </a:moveTo>
                  <a:lnTo>
                    <a:pt x="1976074" y="0"/>
                  </a:lnTo>
                  <a:lnTo>
                    <a:pt x="1976074" y="82295"/>
                  </a:lnTo>
                  <a:lnTo>
                    <a:pt x="0" y="82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976074" cy="148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59362" y="7807921"/>
            <a:ext cx="1588824" cy="312466"/>
            <a:chOff x="0" y="0"/>
            <a:chExt cx="418456" cy="8229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8456" cy="82295"/>
            </a:xfrm>
            <a:custGeom>
              <a:avLst/>
              <a:gdLst/>
              <a:ahLst/>
              <a:cxnLst/>
              <a:rect r="r" b="b" t="t" l="l"/>
              <a:pathLst>
                <a:path h="82295" w="418456">
                  <a:moveTo>
                    <a:pt x="0" y="0"/>
                  </a:moveTo>
                  <a:lnTo>
                    <a:pt x="418456" y="0"/>
                  </a:lnTo>
                  <a:lnTo>
                    <a:pt x="418456" y="82295"/>
                  </a:lnTo>
                  <a:lnTo>
                    <a:pt x="0" y="822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418456" cy="148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85801" y="5003906"/>
            <a:ext cx="139594" cy="279188"/>
            <a:chOff x="0" y="0"/>
            <a:chExt cx="203200" cy="4064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2239695" y="3718946"/>
            <a:ext cx="6306554" cy="2569921"/>
          </a:xfrm>
          <a:custGeom>
            <a:avLst/>
            <a:gdLst/>
            <a:ahLst/>
            <a:cxnLst/>
            <a:rect r="r" b="b" t="t" l="l"/>
            <a:pathLst>
              <a:path h="2569921" w="6306554">
                <a:moveTo>
                  <a:pt x="0" y="0"/>
                </a:moveTo>
                <a:lnTo>
                  <a:pt x="6306553" y="0"/>
                </a:lnTo>
                <a:lnTo>
                  <a:pt x="6306553" y="2569920"/>
                </a:lnTo>
                <a:lnTo>
                  <a:pt x="0" y="25699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상품관리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33366" y="8680400"/>
            <a:ext cx="2621268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상품관리 검색및 페이징 ]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52866" y="5003906"/>
            <a:ext cx="139594" cy="279188"/>
            <a:chOff x="0" y="0"/>
            <a:chExt cx="2032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8225" y="22438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40405" y="3261217"/>
            <a:ext cx="1628948" cy="359937"/>
            <a:chOff x="0" y="0"/>
            <a:chExt cx="429023" cy="947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38225" y="22438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140405" y="3673313"/>
            <a:ext cx="1628948" cy="359937"/>
            <a:chOff x="0" y="0"/>
            <a:chExt cx="429023" cy="947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673460" y="2166613"/>
            <a:ext cx="8045641" cy="5953774"/>
          </a:xfrm>
          <a:custGeom>
            <a:avLst/>
            <a:gdLst/>
            <a:ahLst/>
            <a:cxnLst/>
            <a:rect r="r" b="b" t="t" l="l"/>
            <a:pathLst>
              <a:path h="5953774" w="8045641">
                <a:moveTo>
                  <a:pt x="0" y="0"/>
                </a:moveTo>
                <a:lnTo>
                  <a:pt x="8045641" y="0"/>
                </a:lnTo>
                <a:lnTo>
                  <a:pt x="8045641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상품관리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85646" y="8534139"/>
            <a:ext cx="2621268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상품관리 검색및 페이징 ]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509676" y="2166613"/>
            <a:ext cx="4830561" cy="5953774"/>
          </a:xfrm>
          <a:custGeom>
            <a:avLst/>
            <a:gdLst/>
            <a:ahLst/>
            <a:cxnLst/>
            <a:rect r="r" b="b" t="t" l="l"/>
            <a:pathLst>
              <a:path h="5953774" w="4830561">
                <a:moveTo>
                  <a:pt x="0" y="0"/>
                </a:moveTo>
                <a:lnTo>
                  <a:pt x="4830561" y="0"/>
                </a:lnTo>
                <a:lnTo>
                  <a:pt x="4830561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7537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3981159" y="8534139"/>
            <a:ext cx="1887595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상품 등록및 옵션 ]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2044591" y="5003906"/>
            <a:ext cx="139594" cy="279188"/>
            <a:chOff x="0" y="0"/>
            <a:chExt cx="203200" cy="406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774804" y="7197486"/>
            <a:ext cx="661124" cy="328717"/>
            <a:chOff x="0" y="0"/>
            <a:chExt cx="174123" cy="865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74123" cy="86576"/>
            </a:xfrm>
            <a:custGeom>
              <a:avLst/>
              <a:gdLst/>
              <a:ahLst/>
              <a:cxnLst/>
              <a:rect r="r" b="b" t="t" l="l"/>
              <a:pathLst>
                <a:path h="86576" w="174123">
                  <a:moveTo>
                    <a:pt x="0" y="0"/>
                  </a:moveTo>
                  <a:lnTo>
                    <a:pt x="174123" y="0"/>
                  </a:lnTo>
                  <a:lnTo>
                    <a:pt x="174123" y="86576"/>
                  </a:lnTo>
                  <a:lnTo>
                    <a:pt x="0" y="865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174123" cy="1532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상품등록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305266" y="5156306"/>
            <a:ext cx="139594" cy="279188"/>
            <a:chOff x="0" y="0"/>
            <a:chExt cx="2032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90625" y="23962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292805" y="3413617"/>
            <a:ext cx="1628948" cy="359937"/>
            <a:chOff x="0" y="0"/>
            <a:chExt cx="429023" cy="947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190625" y="23962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1292805" y="3825713"/>
            <a:ext cx="1628948" cy="359937"/>
            <a:chOff x="0" y="0"/>
            <a:chExt cx="429023" cy="947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003372" y="5156306"/>
            <a:ext cx="139594" cy="279188"/>
            <a:chOff x="0" y="0"/>
            <a:chExt cx="203200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340386" y="4185650"/>
            <a:ext cx="2439092" cy="1110250"/>
            <a:chOff x="0" y="0"/>
            <a:chExt cx="642395" cy="2924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42395" cy="292412"/>
            </a:xfrm>
            <a:custGeom>
              <a:avLst/>
              <a:gdLst/>
              <a:ahLst/>
              <a:cxnLst/>
              <a:rect r="r" b="b" t="t" l="l"/>
              <a:pathLst>
                <a:path h="292412" w="642395">
                  <a:moveTo>
                    <a:pt x="0" y="0"/>
                  </a:moveTo>
                  <a:lnTo>
                    <a:pt x="642395" y="0"/>
                  </a:lnTo>
                  <a:lnTo>
                    <a:pt x="642395" y="292412"/>
                  </a:lnTo>
                  <a:lnTo>
                    <a:pt x="0" y="2924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642395" cy="359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3711560" y="2385456"/>
            <a:ext cx="4025112" cy="6100077"/>
          </a:xfrm>
          <a:custGeom>
            <a:avLst/>
            <a:gdLst/>
            <a:ahLst/>
            <a:cxnLst/>
            <a:rect r="r" b="b" t="t" l="l"/>
            <a:pathLst>
              <a:path h="6100077" w="4025112">
                <a:moveTo>
                  <a:pt x="0" y="0"/>
                </a:moveTo>
                <a:lnTo>
                  <a:pt x="4025112" y="0"/>
                </a:lnTo>
                <a:lnTo>
                  <a:pt x="4025112" y="6100076"/>
                </a:lnTo>
                <a:lnTo>
                  <a:pt x="0" y="610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75" t="0" r="-42544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8409666" y="2385456"/>
            <a:ext cx="3721047" cy="6100077"/>
          </a:xfrm>
          <a:custGeom>
            <a:avLst/>
            <a:gdLst/>
            <a:ahLst/>
            <a:cxnLst/>
            <a:rect r="r" b="b" t="t" l="l"/>
            <a:pathLst>
              <a:path h="6100077" w="3721047">
                <a:moveTo>
                  <a:pt x="0" y="0"/>
                </a:moveTo>
                <a:lnTo>
                  <a:pt x="3721047" y="0"/>
                </a:lnTo>
                <a:lnTo>
                  <a:pt x="3721047" y="6100076"/>
                </a:lnTo>
                <a:lnTo>
                  <a:pt x="0" y="6100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2803707" y="3743783"/>
            <a:ext cx="5391988" cy="3661902"/>
          </a:xfrm>
          <a:custGeom>
            <a:avLst/>
            <a:gdLst/>
            <a:ahLst/>
            <a:cxnLst/>
            <a:rect r="r" b="b" t="t" l="l"/>
            <a:pathLst>
              <a:path h="3661902" w="5391988">
                <a:moveTo>
                  <a:pt x="0" y="0"/>
                </a:moveTo>
                <a:lnTo>
                  <a:pt x="5391989" y="0"/>
                </a:lnTo>
                <a:lnTo>
                  <a:pt x="5391989" y="3661902"/>
                </a:lnTo>
                <a:lnTo>
                  <a:pt x="0" y="3661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363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25" id="25"/>
          <p:cNvSpPr txBox="true"/>
          <p:nvPr/>
        </p:nvSpPr>
        <p:spPr>
          <a:xfrm rot="0">
            <a:off x="8632313" y="9069705"/>
            <a:ext cx="304969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VisionAPi 유해 이미지 판별 ]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397413" y="5156306"/>
            <a:ext cx="139594" cy="279188"/>
            <a:chOff x="0" y="0"/>
            <a:chExt cx="203200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592563" y="8144537"/>
            <a:ext cx="1814278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이미지 S3 저장 ]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4179105" y="7045748"/>
            <a:ext cx="3173222" cy="1389453"/>
            <a:chOff x="0" y="0"/>
            <a:chExt cx="835746" cy="3659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35746" cy="365946"/>
            </a:xfrm>
            <a:custGeom>
              <a:avLst/>
              <a:gdLst/>
              <a:ahLst/>
              <a:cxnLst/>
              <a:rect r="r" b="b" t="t" l="l"/>
              <a:pathLst>
                <a:path h="365946" w="835746">
                  <a:moveTo>
                    <a:pt x="0" y="0"/>
                  </a:moveTo>
                  <a:lnTo>
                    <a:pt x="835746" y="0"/>
                  </a:lnTo>
                  <a:lnTo>
                    <a:pt x="835746" y="365946"/>
                  </a:lnTo>
                  <a:lnTo>
                    <a:pt x="0" y="3659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835746" cy="432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179105" y="4185650"/>
            <a:ext cx="2511390" cy="1183550"/>
            <a:chOff x="0" y="0"/>
            <a:chExt cx="661436" cy="31171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1436" cy="311717"/>
            </a:xfrm>
            <a:custGeom>
              <a:avLst/>
              <a:gdLst/>
              <a:ahLst/>
              <a:cxnLst/>
              <a:rect r="r" b="b" t="t" l="l"/>
              <a:pathLst>
                <a:path h="311717" w="661436">
                  <a:moveTo>
                    <a:pt x="0" y="0"/>
                  </a:moveTo>
                  <a:lnTo>
                    <a:pt x="661436" y="0"/>
                  </a:lnTo>
                  <a:lnTo>
                    <a:pt x="661436" y="311717"/>
                  </a:lnTo>
                  <a:lnTo>
                    <a:pt x="0" y="31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661436" cy="378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308200" y="5003906"/>
            <a:ext cx="139594" cy="279188"/>
            <a:chOff x="0" y="0"/>
            <a:chExt cx="2032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8225" y="22438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40405" y="3261217"/>
            <a:ext cx="1628948" cy="359937"/>
            <a:chOff x="0" y="0"/>
            <a:chExt cx="429023" cy="947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38225" y="22438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140405" y="3673313"/>
            <a:ext cx="1628948" cy="359937"/>
            <a:chOff x="0" y="0"/>
            <a:chExt cx="429023" cy="947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874251" y="2166613"/>
            <a:ext cx="8045641" cy="5953774"/>
          </a:xfrm>
          <a:custGeom>
            <a:avLst/>
            <a:gdLst/>
            <a:ahLst/>
            <a:cxnLst/>
            <a:rect r="r" b="b" t="t" l="l"/>
            <a:pathLst>
              <a:path h="5953774" w="8045641">
                <a:moveTo>
                  <a:pt x="0" y="0"/>
                </a:moveTo>
                <a:lnTo>
                  <a:pt x="8045641" y="0"/>
                </a:lnTo>
                <a:lnTo>
                  <a:pt x="8045641" y="5953774"/>
                </a:lnTo>
                <a:lnTo>
                  <a:pt x="0" y="5953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상품관리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85646" y="8534139"/>
            <a:ext cx="2621268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상품관리 검색및 페이징 ]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1159" y="8534139"/>
            <a:ext cx="1887595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상품 수정 및 뷰 ]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348517" y="5077057"/>
            <a:ext cx="139594" cy="279188"/>
            <a:chOff x="0" y="0"/>
            <a:chExt cx="203200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798341" y="3688923"/>
            <a:ext cx="7826142" cy="281887"/>
            <a:chOff x="0" y="0"/>
            <a:chExt cx="2061206" cy="742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061206" cy="74242"/>
            </a:xfrm>
            <a:custGeom>
              <a:avLst/>
              <a:gdLst/>
              <a:ahLst/>
              <a:cxnLst/>
              <a:rect r="r" b="b" t="t" l="l"/>
              <a:pathLst>
                <a:path h="74242" w="2061206">
                  <a:moveTo>
                    <a:pt x="0" y="0"/>
                  </a:moveTo>
                  <a:lnTo>
                    <a:pt x="2061206" y="0"/>
                  </a:lnTo>
                  <a:lnTo>
                    <a:pt x="2061206" y="74242"/>
                  </a:lnTo>
                  <a:lnTo>
                    <a:pt x="0" y="742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061206" cy="140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2912400" y="2166613"/>
            <a:ext cx="4025112" cy="6100077"/>
          </a:xfrm>
          <a:custGeom>
            <a:avLst/>
            <a:gdLst/>
            <a:ahLst/>
            <a:cxnLst/>
            <a:rect r="r" b="b" t="t" l="l"/>
            <a:pathLst>
              <a:path h="6100077" w="4025112">
                <a:moveTo>
                  <a:pt x="0" y="0"/>
                </a:moveTo>
                <a:lnTo>
                  <a:pt x="4025112" y="0"/>
                </a:lnTo>
                <a:lnTo>
                  <a:pt x="4025112" y="6100077"/>
                </a:lnTo>
                <a:lnTo>
                  <a:pt x="0" y="61000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75" t="0" r="-42544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52866" y="5003906"/>
            <a:ext cx="139594" cy="279188"/>
            <a:chOff x="0" y="0"/>
            <a:chExt cx="203200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38225" y="22438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140405" y="3261217"/>
            <a:ext cx="1628948" cy="359937"/>
            <a:chOff x="0" y="0"/>
            <a:chExt cx="429023" cy="947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38225" y="2243855"/>
            <a:ext cx="1843518" cy="6356958"/>
          </a:xfrm>
          <a:custGeom>
            <a:avLst/>
            <a:gdLst/>
            <a:ahLst/>
            <a:cxnLst/>
            <a:rect r="r" b="b" t="t" l="l"/>
            <a:pathLst>
              <a:path h="6356958" w="1843518">
                <a:moveTo>
                  <a:pt x="0" y="0"/>
                </a:moveTo>
                <a:lnTo>
                  <a:pt x="1843518" y="0"/>
                </a:lnTo>
                <a:lnTo>
                  <a:pt x="184351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140405" y="3673313"/>
            <a:ext cx="1628948" cy="359937"/>
            <a:chOff x="0" y="0"/>
            <a:chExt cx="429023" cy="947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9023" cy="94798"/>
            </a:xfrm>
            <a:custGeom>
              <a:avLst/>
              <a:gdLst/>
              <a:ahLst/>
              <a:cxnLst/>
              <a:rect r="r" b="b" t="t" l="l"/>
              <a:pathLst>
                <a:path h="94798" w="429023">
                  <a:moveTo>
                    <a:pt x="0" y="0"/>
                  </a:moveTo>
                  <a:lnTo>
                    <a:pt x="429023" y="0"/>
                  </a:lnTo>
                  <a:lnTo>
                    <a:pt x="429023" y="94798"/>
                  </a:lnTo>
                  <a:lnTo>
                    <a:pt x="0" y="947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429023" cy="1614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50972" y="5003906"/>
            <a:ext cx="139594" cy="279188"/>
            <a:chOff x="0" y="0"/>
            <a:chExt cx="203200" cy="406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187986" y="4033250"/>
            <a:ext cx="2439092" cy="1110250"/>
            <a:chOff x="0" y="0"/>
            <a:chExt cx="642395" cy="29241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42395" cy="292412"/>
            </a:xfrm>
            <a:custGeom>
              <a:avLst/>
              <a:gdLst/>
              <a:ahLst/>
              <a:cxnLst/>
              <a:rect r="r" b="b" t="t" l="l"/>
              <a:pathLst>
                <a:path h="292412" w="642395">
                  <a:moveTo>
                    <a:pt x="0" y="0"/>
                  </a:moveTo>
                  <a:lnTo>
                    <a:pt x="642395" y="0"/>
                  </a:lnTo>
                  <a:lnTo>
                    <a:pt x="642395" y="292412"/>
                  </a:lnTo>
                  <a:lnTo>
                    <a:pt x="0" y="2924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642395" cy="359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3559160" y="2233056"/>
            <a:ext cx="4025112" cy="6100077"/>
          </a:xfrm>
          <a:custGeom>
            <a:avLst/>
            <a:gdLst/>
            <a:ahLst/>
            <a:cxnLst/>
            <a:rect r="r" b="b" t="t" l="l"/>
            <a:pathLst>
              <a:path h="6100077" w="4025112">
                <a:moveTo>
                  <a:pt x="0" y="0"/>
                </a:moveTo>
                <a:lnTo>
                  <a:pt x="4025112" y="0"/>
                </a:lnTo>
                <a:lnTo>
                  <a:pt x="4025112" y="6100076"/>
                </a:lnTo>
                <a:lnTo>
                  <a:pt x="0" y="6100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975" t="0" r="-42544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8257266" y="2233056"/>
            <a:ext cx="3721047" cy="6100077"/>
          </a:xfrm>
          <a:custGeom>
            <a:avLst/>
            <a:gdLst/>
            <a:ahLst/>
            <a:cxnLst/>
            <a:rect r="r" b="b" t="t" l="l"/>
            <a:pathLst>
              <a:path h="6100077" w="3721047">
                <a:moveTo>
                  <a:pt x="0" y="0"/>
                </a:moveTo>
                <a:lnTo>
                  <a:pt x="3721047" y="0"/>
                </a:lnTo>
                <a:lnTo>
                  <a:pt x="3721047" y="6100076"/>
                </a:lnTo>
                <a:lnTo>
                  <a:pt x="0" y="6100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2651307" y="3591383"/>
            <a:ext cx="5391988" cy="3661902"/>
          </a:xfrm>
          <a:custGeom>
            <a:avLst/>
            <a:gdLst/>
            <a:ahLst/>
            <a:cxnLst/>
            <a:rect r="r" b="b" t="t" l="l"/>
            <a:pathLst>
              <a:path h="3661902" w="5391988">
                <a:moveTo>
                  <a:pt x="0" y="0"/>
                </a:moveTo>
                <a:lnTo>
                  <a:pt x="5391989" y="0"/>
                </a:lnTo>
                <a:lnTo>
                  <a:pt x="5391989" y="3661902"/>
                </a:lnTo>
                <a:lnTo>
                  <a:pt x="0" y="36619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363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상품관리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479913" y="8917305"/>
            <a:ext cx="304969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VisionAPi 유해 이미지 판별 ]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245013" y="5003906"/>
            <a:ext cx="139594" cy="279188"/>
            <a:chOff x="0" y="0"/>
            <a:chExt cx="203200" cy="4064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440163" y="7992137"/>
            <a:ext cx="1814278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이미지 S3 저장 ]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4026705" y="6893348"/>
            <a:ext cx="3173222" cy="1389453"/>
            <a:chOff x="0" y="0"/>
            <a:chExt cx="835746" cy="365946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35746" cy="365946"/>
            </a:xfrm>
            <a:custGeom>
              <a:avLst/>
              <a:gdLst/>
              <a:ahLst/>
              <a:cxnLst/>
              <a:rect r="r" b="b" t="t" l="l"/>
              <a:pathLst>
                <a:path h="365946" w="835746">
                  <a:moveTo>
                    <a:pt x="0" y="0"/>
                  </a:moveTo>
                  <a:lnTo>
                    <a:pt x="835746" y="0"/>
                  </a:lnTo>
                  <a:lnTo>
                    <a:pt x="835746" y="365946"/>
                  </a:lnTo>
                  <a:lnTo>
                    <a:pt x="0" y="3659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835746" cy="4326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4026705" y="4033250"/>
            <a:ext cx="2511390" cy="1183550"/>
            <a:chOff x="0" y="0"/>
            <a:chExt cx="661436" cy="31171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1436" cy="311717"/>
            </a:xfrm>
            <a:custGeom>
              <a:avLst/>
              <a:gdLst/>
              <a:ahLst/>
              <a:cxnLst/>
              <a:rect r="r" b="b" t="t" l="l"/>
              <a:pathLst>
                <a:path h="311717" w="661436">
                  <a:moveTo>
                    <a:pt x="0" y="0"/>
                  </a:moveTo>
                  <a:lnTo>
                    <a:pt x="661436" y="0"/>
                  </a:lnTo>
                  <a:lnTo>
                    <a:pt x="661436" y="311717"/>
                  </a:lnTo>
                  <a:lnTo>
                    <a:pt x="0" y="3117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661436" cy="378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25739" y="2181932"/>
            <a:ext cx="8472000" cy="2598902"/>
          </a:xfrm>
          <a:custGeom>
            <a:avLst/>
            <a:gdLst/>
            <a:ahLst/>
            <a:cxnLst/>
            <a:rect r="r" b="b" t="t" l="l"/>
            <a:pathLst>
              <a:path h="2598902" w="8472000">
                <a:moveTo>
                  <a:pt x="0" y="0"/>
                </a:moveTo>
                <a:lnTo>
                  <a:pt x="8472000" y="0"/>
                </a:lnTo>
                <a:lnTo>
                  <a:pt x="8472000" y="2598902"/>
                </a:lnTo>
                <a:lnTo>
                  <a:pt x="0" y="2598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113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5400000">
            <a:off x="4257783" y="5231983"/>
            <a:ext cx="139594" cy="279188"/>
            <a:chOff x="0" y="0"/>
            <a:chExt cx="2032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764909" y="3202195"/>
            <a:ext cx="139594" cy="279188"/>
            <a:chOff x="0" y="0"/>
            <a:chExt cx="2032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083608" y="603781"/>
            <a:ext cx="7486851" cy="4697999"/>
          </a:xfrm>
          <a:custGeom>
            <a:avLst/>
            <a:gdLst/>
            <a:ahLst/>
            <a:cxnLst/>
            <a:rect r="r" b="b" t="t" l="l"/>
            <a:pathLst>
              <a:path h="4697999" w="7486851">
                <a:moveTo>
                  <a:pt x="0" y="0"/>
                </a:moveTo>
                <a:lnTo>
                  <a:pt x="7486851" y="0"/>
                </a:lnTo>
                <a:lnTo>
                  <a:pt x="7486851" y="4697999"/>
                </a:lnTo>
                <a:lnTo>
                  <a:pt x="0" y="46979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38225" y="5965249"/>
            <a:ext cx="7092458" cy="3519632"/>
          </a:xfrm>
          <a:custGeom>
            <a:avLst/>
            <a:gdLst/>
            <a:ahLst/>
            <a:cxnLst/>
            <a:rect r="r" b="b" t="t" l="l"/>
            <a:pathLst>
              <a:path h="3519632" w="7092458">
                <a:moveTo>
                  <a:pt x="0" y="0"/>
                </a:moveTo>
                <a:lnTo>
                  <a:pt x="7092458" y="0"/>
                </a:lnTo>
                <a:lnTo>
                  <a:pt x="7092458" y="3519632"/>
                </a:lnTo>
                <a:lnTo>
                  <a:pt x="0" y="35196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13816" y="5659853"/>
            <a:ext cx="341738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팝업 등록 ]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840888" y="7908666"/>
            <a:ext cx="341738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사용자 화면 팝업 ]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426632" y="2308207"/>
            <a:ext cx="571107" cy="343432"/>
            <a:chOff x="0" y="0"/>
            <a:chExt cx="150415" cy="9045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0415" cy="90451"/>
            </a:xfrm>
            <a:custGeom>
              <a:avLst/>
              <a:gdLst/>
              <a:ahLst/>
              <a:cxnLst/>
              <a:rect r="r" b="b" t="t" l="l"/>
              <a:pathLst>
                <a:path h="90451" w="150415">
                  <a:moveTo>
                    <a:pt x="0" y="0"/>
                  </a:moveTo>
                  <a:lnTo>
                    <a:pt x="150415" y="0"/>
                  </a:lnTo>
                  <a:lnTo>
                    <a:pt x="150415" y="90451"/>
                  </a:lnTo>
                  <a:lnTo>
                    <a:pt x="0" y="904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66675"/>
              <a:ext cx="150415" cy="1571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팝업 관리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37008" y="2309380"/>
            <a:ext cx="8229059" cy="4494218"/>
          </a:xfrm>
          <a:custGeom>
            <a:avLst/>
            <a:gdLst/>
            <a:ahLst/>
            <a:cxnLst/>
            <a:rect r="r" b="b" t="t" l="l"/>
            <a:pathLst>
              <a:path h="4494218" w="8229059">
                <a:moveTo>
                  <a:pt x="0" y="0"/>
                </a:moveTo>
                <a:lnTo>
                  <a:pt x="8229058" y="0"/>
                </a:lnTo>
                <a:lnTo>
                  <a:pt x="8229058" y="4494218"/>
                </a:lnTo>
                <a:lnTo>
                  <a:pt x="0" y="449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561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011217" y="2309380"/>
            <a:ext cx="8739775" cy="4494218"/>
          </a:xfrm>
          <a:custGeom>
            <a:avLst/>
            <a:gdLst/>
            <a:ahLst/>
            <a:cxnLst/>
            <a:rect r="r" b="b" t="t" l="l"/>
            <a:pathLst>
              <a:path h="4494218" w="8739775">
                <a:moveTo>
                  <a:pt x="0" y="0"/>
                </a:moveTo>
                <a:lnTo>
                  <a:pt x="8739775" y="0"/>
                </a:lnTo>
                <a:lnTo>
                  <a:pt x="8739775" y="4494218"/>
                </a:lnTo>
                <a:lnTo>
                  <a:pt x="0" y="4494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3883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7529" y="7636625"/>
            <a:ext cx="1278803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결제 관리 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33898" y="7636625"/>
            <a:ext cx="1294413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환불 관리 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결제관리리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263796" y="2069522"/>
            <a:ext cx="10022956" cy="1974587"/>
          </a:xfrm>
          <a:custGeom>
            <a:avLst/>
            <a:gdLst/>
            <a:ahLst/>
            <a:cxnLst/>
            <a:rect r="r" b="b" t="t" l="l"/>
            <a:pathLst>
              <a:path h="1974587" w="10022956">
                <a:moveTo>
                  <a:pt x="0" y="0"/>
                </a:moveTo>
                <a:lnTo>
                  <a:pt x="10022956" y="0"/>
                </a:lnTo>
                <a:lnTo>
                  <a:pt x="10022956" y="1974588"/>
                </a:lnTo>
                <a:lnTo>
                  <a:pt x="0" y="19745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26" r="0" b="-20462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5400000">
            <a:off x="4817168" y="4236927"/>
            <a:ext cx="139594" cy="279188"/>
            <a:chOff x="0" y="0"/>
            <a:chExt cx="2032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63796" y="4871444"/>
            <a:ext cx="5525527" cy="5297599"/>
          </a:xfrm>
          <a:custGeom>
            <a:avLst/>
            <a:gdLst/>
            <a:ahLst/>
            <a:cxnLst/>
            <a:rect r="r" b="b" t="t" l="l"/>
            <a:pathLst>
              <a:path h="5297599" w="5525527">
                <a:moveTo>
                  <a:pt x="0" y="0"/>
                </a:moveTo>
                <a:lnTo>
                  <a:pt x="5525527" y="0"/>
                </a:lnTo>
                <a:lnTo>
                  <a:pt x="5525527" y="5297599"/>
                </a:lnTo>
                <a:lnTo>
                  <a:pt x="0" y="52975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2683989" y="3041693"/>
            <a:ext cx="8763655" cy="398126"/>
            <a:chOff x="0" y="0"/>
            <a:chExt cx="2308123" cy="10485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08123" cy="104856"/>
            </a:xfrm>
            <a:custGeom>
              <a:avLst/>
              <a:gdLst/>
              <a:ahLst/>
              <a:cxnLst/>
              <a:rect r="r" b="b" t="t" l="l"/>
              <a:pathLst>
                <a:path h="104856" w="2308123">
                  <a:moveTo>
                    <a:pt x="0" y="0"/>
                  </a:moveTo>
                  <a:lnTo>
                    <a:pt x="2308123" y="0"/>
                  </a:lnTo>
                  <a:lnTo>
                    <a:pt x="2308123" y="104856"/>
                  </a:lnTo>
                  <a:lnTo>
                    <a:pt x="0" y="1048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308123" cy="1715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360455" y="2902099"/>
            <a:ext cx="139594" cy="279188"/>
            <a:chOff x="0" y="0"/>
            <a:chExt cx="2032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573753" y="709594"/>
            <a:ext cx="3165098" cy="5308340"/>
          </a:xfrm>
          <a:custGeom>
            <a:avLst/>
            <a:gdLst/>
            <a:ahLst/>
            <a:cxnLst/>
            <a:rect r="r" b="b" t="t" l="l"/>
            <a:pathLst>
              <a:path h="5308340" w="3165098">
                <a:moveTo>
                  <a:pt x="0" y="0"/>
                </a:moveTo>
                <a:lnTo>
                  <a:pt x="3165098" y="0"/>
                </a:lnTo>
                <a:lnTo>
                  <a:pt x="3165098" y="5308340"/>
                </a:lnTo>
                <a:lnTo>
                  <a:pt x="0" y="53083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977726" y="6153468"/>
            <a:ext cx="2621069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답변이 등록되어 있을때 ]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012074" y="7316409"/>
            <a:ext cx="2621069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답변등록 및 내용 확인 ]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298107" y="2109408"/>
            <a:ext cx="9035473" cy="2632945"/>
          </a:xfrm>
          <a:custGeom>
            <a:avLst/>
            <a:gdLst/>
            <a:ahLst/>
            <a:cxnLst/>
            <a:rect r="r" b="b" t="t" l="l"/>
            <a:pathLst>
              <a:path h="2632945" w="9035473">
                <a:moveTo>
                  <a:pt x="0" y="0"/>
                </a:moveTo>
                <a:lnTo>
                  <a:pt x="9035474" y="0"/>
                </a:lnTo>
                <a:lnTo>
                  <a:pt x="9035474" y="2632944"/>
                </a:lnTo>
                <a:lnTo>
                  <a:pt x="0" y="2632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098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5400000">
            <a:off x="8746047" y="5003771"/>
            <a:ext cx="139594" cy="279188"/>
            <a:chOff x="0" y="0"/>
            <a:chExt cx="203200" cy="406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841179" y="5823060"/>
            <a:ext cx="8035713" cy="3092042"/>
          </a:xfrm>
          <a:custGeom>
            <a:avLst/>
            <a:gdLst/>
            <a:ahLst/>
            <a:cxnLst/>
            <a:rect r="r" b="b" t="t" l="l"/>
            <a:pathLst>
              <a:path h="3092042" w="8035713">
                <a:moveTo>
                  <a:pt x="0" y="0"/>
                </a:moveTo>
                <a:lnTo>
                  <a:pt x="8035714" y="0"/>
                </a:lnTo>
                <a:lnTo>
                  <a:pt x="8035714" y="3092042"/>
                </a:lnTo>
                <a:lnTo>
                  <a:pt x="0" y="3092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28622" y="9458325"/>
            <a:ext cx="254321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게시글 비속어 포함할때 ]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금지어관리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672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가구의 집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16120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95781"/>
            <a:ext cx="12023208" cy="79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b="true" sz="1800" spc="53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오늘의 집을 참고하여 인테리어 소품을 판매하는 플랫폼을 만들고자 했으며, 이런 서비스의 정체성을 명확히 전달하기 위해 ‘가구의 집’이라는 이름을 사용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40107"/>
            <a:ext cx="12023208" cy="3663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‘가구의 집’은 인테리어 소품 구매, 시공업체 연결, 커뮤니티 기능을 하나의 플랫폼에서 사용자의 편의성 제공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단순한 쇼핑몰을 넘어 인테리어와 관련된 다양한 서비스를 한곳에서 이용할 수 있어, 원하는 정보를 쉽게 찾고 필요한 서비스를 효율적으로 활용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 spc="53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커뮤니티 기능을 통해 실제 사용자들의 인테리어 사례를 공유하고 참고할 수 있어 보다 현실적인 인테리어 계획 가능</a:t>
            </a:r>
          </a:p>
          <a:p>
            <a:pPr algn="l" marL="777240" indent="-259080" lvl="2">
              <a:lnSpc>
                <a:spcPts val="3240"/>
              </a:lnSpc>
              <a:buFont typeface="Arial"/>
              <a:buChar char="⚬"/>
            </a:pPr>
            <a:r>
              <a:rPr lang="en-US" b="true" sz="1800" spc="53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사용자는 자신에게 맞는 스타일을 찾고, 인테리어에 대한 고민을 해결</a:t>
            </a:r>
          </a:p>
          <a:p>
            <a:pPr algn="l" marL="777240" indent="-259080" lvl="2">
              <a:lnSpc>
                <a:spcPts val="3240"/>
              </a:lnSpc>
              <a:buFont typeface="Arial"/>
              <a:buChar char="⚬"/>
            </a:pPr>
            <a:r>
              <a:rPr lang="en-US" b="true" sz="1800" spc="53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기존 대형 브랜드 중심의 시장에서 벗어나 개성 있는 인테리어 소품을 판매하는 소규모 업체와 시공업체들이 고객과 쉽게 연결될 수 있도록 지원 </a:t>
            </a:r>
          </a:p>
          <a:p>
            <a:pPr algn="l" marL="777240" indent="-259080" lvl="2">
              <a:lnSpc>
                <a:spcPts val="3240"/>
              </a:lnSpc>
              <a:buFont typeface="Arial"/>
              <a:buChar char="⚬"/>
            </a:pPr>
            <a:r>
              <a:rPr lang="en-US" b="true" sz="1800" spc="53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다양한 인테리어 옵션을 제공 및 소규모 업체들의 시장 경쟁력을 강화하는 데 기여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3682125" y="1981600"/>
            <a:ext cx="10452330" cy="4781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3574074" y="4630457"/>
            <a:ext cx="10560381" cy="4781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35791" y="5529198"/>
            <a:ext cx="11301259" cy="1200759"/>
          </a:xfrm>
          <a:custGeom>
            <a:avLst/>
            <a:gdLst/>
            <a:ahLst/>
            <a:cxnLst/>
            <a:rect r="r" b="b" t="t" l="l"/>
            <a:pathLst>
              <a:path h="1200759" w="11301259">
                <a:moveTo>
                  <a:pt x="0" y="0"/>
                </a:moveTo>
                <a:lnTo>
                  <a:pt x="11301259" y="0"/>
                </a:lnTo>
                <a:lnTo>
                  <a:pt x="11301259" y="1200759"/>
                </a:lnTo>
                <a:lnTo>
                  <a:pt x="0" y="120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105751" y="1178708"/>
            <a:ext cx="2598407" cy="6356958"/>
          </a:xfrm>
          <a:custGeom>
            <a:avLst/>
            <a:gdLst/>
            <a:ahLst/>
            <a:cxnLst/>
            <a:rect r="r" b="b" t="t" l="l"/>
            <a:pathLst>
              <a:path h="6356958" w="2598407">
                <a:moveTo>
                  <a:pt x="0" y="0"/>
                </a:moveTo>
                <a:lnTo>
                  <a:pt x="2598407" y="0"/>
                </a:lnTo>
                <a:lnTo>
                  <a:pt x="2598407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35791" y="2087469"/>
            <a:ext cx="10483479" cy="1643292"/>
          </a:xfrm>
          <a:custGeom>
            <a:avLst/>
            <a:gdLst/>
            <a:ahLst/>
            <a:cxnLst/>
            <a:rect r="r" b="b" t="t" l="l"/>
            <a:pathLst>
              <a:path h="1643292" w="10483479">
                <a:moveTo>
                  <a:pt x="0" y="0"/>
                </a:moveTo>
                <a:lnTo>
                  <a:pt x="10483479" y="0"/>
                </a:lnTo>
                <a:lnTo>
                  <a:pt x="10483479" y="1643291"/>
                </a:lnTo>
                <a:lnTo>
                  <a:pt x="0" y="1643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35" r="0" b="-1435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6168140" y="4719732"/>
            <a:ext cx="139594" cy="279188"/>
            <a:chOff x="0" y="0"/>
            <a:chExt cx="203200" cy="406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391426" y="3844127"/>
            <a:ext cx="341738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푸쉬 메시지 ]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96411" y="7038996"/>
            <a:ext cx="341738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웹 사용자 화면 ]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143340" y="3152083"/>
            <a:ext cx="139594" cy="279188"/>
            <a:chOff x="0" y="0"/>
            <a:chExt cx="203200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550610" y="7877923"/>
            <a:ext cx="1708690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 앱 사용자 화면 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푸쉬 메시지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8225" y="2121122"/>
            <a:ext cx="1795841" cy="6356958"/>
          </a:xfrm>
          <a:custGeom>
            <a:avLst/>
            <a:gdLst/>
            <a:ahLst/>
            <a:cxnLst/>
            <a:rect r="r" b="b" t="t" l="l"/>
            <a:pathLst>
              <a:path h="6356958" w="1795841">
                <a:moveTo>
                  <a:pt x="0" y="0"/>
                </a:moveTo>
                <a:lnTo>
                  <a:pt x="1795841" y="0"/>
                </a:lnTo>
                <a:lnTo>
                  <a:pt x="1795841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1905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175325" y="5977423"/>
            <a:ext cx="1298165" cy="324122"/>
            <a:chOff x="0" y="0"/>
            <a:chExt cx="341903" cy="8536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1903" cy="85365"/>
            </a:xfrm>
            <a:custGeom>
              <a:avLst/>
              <a:gdLst/>
              <a:ahLst/>
              <a:cxnLst/>
              <a:rect r="r" b="b" t="t" l="l"/>
              <a:pathLst>
                <a:path h="85365" w="341903">
                  <a:moveTo>
                    <a:pt x="0" y="0"/>
                  </a:moveTo>
                  <a:lnTo>
                    <a:pt x="341903" y="0"/>
                  </a:lnTo>
                  <a:lnTo>
                    <a:pt x="341903" y="85365"/>
                  </a:lnTo>
                  <a:lnTo>
                    <a:pt x="0" y="853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41903" cy="1520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87986" y="2996619"/>
            <a:ext cx="4576923" cy="4605964"/>
          </a:xfrm>
          <a:custGeom>
            <a:avLst/>
            <a:gdLst/>
            <a:ahLst/>
            <a:cxnLst/>
            <a:rect r="r" b="b" t="t" l="l"/>
            <a:pathLst>
              <a:path h="4605964" w="4576923">
                <a:moveTo>
                  <a:pt x="0" y="0"/>
                </a:moveTo>
                <a:lnTo>
                  <a:pt x="4576923" y="0"/>
                </a:lnTo>
                <a:lnTo>
                  <a:pt x="4576923" y="4605964"/>
                </a:lnTo>
                <a:lnTo>
                  <a:pt x="0" y="4605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3441229" y="5160007"/>
            <a:ext cx="139594" cy="279188"/>
            <a:chOff x="0" y="0"/>
            <a:chExt cx="203200" cy="40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74509" y="5143500"/>
            <a:ext cx="139594" cy="279188"/>
            <a:chOff x="0" y="0"/>
            <a:chExt cx="203200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3200" cy="406400"/>
            </a:xfrm>
            <a:custGeom>
              <a:avLst/>
              <a:gdLst/>
              <a:ahLst/>
              <a:cxnLst/>
              <a:rect r="r" b="b" t="t" l="l"/>
              <a:pathLst>
                <a:path h="406400" w="203200">
                  <a:moveTo>
                    <a:pt x="0" y="0"/>
                  </a:moveTo>
                  <a:lnTo>
                    <a:pt x="0" y="0"/>
                  </a:lnTo>
                  <a:lnTo>
                    <a:pt x="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C1D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8900" cy="463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123703" y="2996619"/>
            <a:ext cx="6663239" cy="4605964"/>
          </a:xfrm>
          <a:custGeom>
            <a:avLst/>
            <a:gdLst/>
            <a:ahLst/>
            <a:cxnLst/>
            <a:rect r="r" b="b" t="t" l="l"/>
            <a:pathLst>
              <a:path h="4605964" w="6663239">
                <a:moveTo>
                  <a:pt x="0" y="0"/>
                </a:moveTo>
                <a:lnTo>
                  <a:pt x="6663239" y="0"/>
                </a:lnTo>
                <a:lnTo>
                  <a:pt x="6663239" y="4605964"/>
                </a:lnTo>
                <a:lnTo>
                  <a:pt x="0" y="460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53C1DE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2183" y="8776814"/>
            <a:ext cx="1267926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[관리자 메뉴]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577113" y="8137085"/>
            <a:ext cx="1798668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[Grafana 로그인]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88674" y="8137085"/>
            <a:ext cx="1533297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[JVM 모니터링]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8225" y="1224680"/>
            <a:ext cx="6956187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모니터링 서비스 (Prometheus / Grafana)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4681005" y="5098566"/>
            <a:ext cx="3533685" cy="1618370"/>
            <a:chOff x="0" y="0"/>
            <a:chExt cx="930682" cy="4262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0682" cy="426237"/>
            </a:xfrm>
            <a:custGeom>
              <a:avLst/>
              <a:gdLst/>
              <a:ahLst/>
              <a:cxnLst/>
              <a:rect r="r" b="b" t="t" l="l"/>
              <a:pathLst>
                <a:path h="426237" w="930682">
                  <a:moveTo>
                    <a:pt x="0" y="0"/>
                  </a:moveTo>
                  <a:lnTo>
                    <a:pt x="930682" y="0"/>
                  </a:lnTo>
                  <a:lnTo>
                    <a:pt x="930682" y="426237"/>
                  </a:lnTo>
                  <a:lnTo>
                    <a:pt x="0" y="4262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930682" cy="492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27948" y="4346537"/>
            <a:ext cx="6432104" cy="144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 spc="-254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시연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후기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26412" y="1681595"/>
            <a:ext cx="3003651" cy="70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35937" y="2607657"/>
            <a:ext cx="4107513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결과물의 추후 개선점이나 보완점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89286" y="2607657"/>
            <a:ext cx="4107513" cy="34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결과물의 추후 개선점이나 보완점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54074" y="2607657"/>
            <a:ext cx="4107513" cy="34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결과물의 추후 개선점이나 보완점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34980" y="4891624"/>
            <a:ext cx="4107513" cy="34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또는 우리 팀이 잘한 점이나 아쉬운 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88328" y="4891624"/>
            <a:ext cx="4107513" cy="34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또는 우리 팀이 잘한 점이나 아쉬운 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53117" y="4891624"/>
            <a:ext cx="4107513" cy="34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또는 우리 팀이 잘한 점이나 아쉬운 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6412" y="6832690"/>
            <a:ext cx="3003651" cy="34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작업 후 느낀 점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79761" y="6832690"/>
            <a:ext cx="3003651" cy="34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작업 후 느낀 점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44549" y="6832690"/>
            <a:ext cx="3003651" cy="340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b="true" sz="18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작업 후 느낀 점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39361" y="2959954"/>
            <a:ext cx="4083125" cy="17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테스트에만 중점을 두고, 예외 사항이나 비정상적인 사용 케이스에 대한 테스트를 못하였고 kafka, Radis 등을 사용하여 데이터 파이프라인 최적화를 못 한 점도 아쉬움이 남습니다.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92775" y="2959954"/>
            <a:ext cx="4104024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관리자 페이지의 DashBoard 차트의 종류가 너무 부족하다고 느꼈습니다. 시간이 부족하면서 구현하지 못한 상세 기능들도 추후 개선을 해나가야 할 과제입니다.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57564" y="2959954"/>
            <a:ext cx="4104024" cy="17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사전 기획 단계에서 설계했던 OAuth2, MFA 기능을 완성하지 못했기 때문에 추후 꼭 추가하고 싶고, 로그인과 회원가입 기능도 디테일한 부분을 다듬어 보완하고 싶습니다.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38403" y="5243920"/>
            <a:ext cx="4083125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각자 하고 싶은 범위가 달라 프로젝트 하기에 좋았고 프로젝트 기간 동안 팀원과 좋은 분위기로 마칠 수 있어서 좋았습니다.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65473" y="5243920"/>
            <a:ext cx="4104024" cy="17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CI/CD 환경이 구축된 프로젝트를 경험할 수 있어서 좋았습니다. github의 PR을 통해  안전한 코드 배포를 할 수 있다는 걸 알게 되었습니다.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2256606" y="5243920"/>
            <a:ext cx="4104024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 간 단합이 잘되어 의사소통에 막힘이 없어 프로젝트를 진행하면서 불화로 인한 트러블이 발생하지 않았습니다.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26412" y="7184987"/>
            <a:ext cx="4083125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DevOps 설정하는 게 생각보다 더 어려웠지만 많은 보람을 느낄 수 있었고 Spring에 대한 매력을 한 번 더 느낄 수 있는 계기가 되었습니다. 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79761" y="7184987"/>
            <a:ext cx="4104024" cy="17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세미 때보다 설계와 구현능력이 많이 성장한 게 크게 느껴졌습니다.</a:t>
            </a:r>
          </a:p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또한 DevOps계열의 기술들과 JPA, React 등 모던 웹 트렌드에 매력을 느꼈습니다.</a:t>
            </a:r>
          </a:p>
          <a:p>
            <a:pPr algn="l">
              <a:lnSpc>
                <a:spcPts val="270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244549" y="7184987"/>
            <a:ext cx="4104024" cy="17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1800">
                <a:solidFill>
                  <a:srgbClr val="33333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Security, JWT, 이메일 인증을 활용한 로그인, 회원가입 기능을 직접 구현해 보면서 많은 어려움이 있었습니다. 팀원과의 협업과 초기 기획 단계의 설계의 중요성에 대해 확실히 느끼게 되었습니다.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74998" y="1681595"/>
            <a:ext cx="3003651" cy="70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김용태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23584" y="1681595"/>
            <a:ext cx="3003651" cy="70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70"/>
              </a:lnSpc>
              <a:spcBef>
                <a:spcPct val="0"/>
              </a:spcBef>
            </a:pPr>
            <a:r>
              <a:rPr lang="en-US" b="true" sz="300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함형준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86218" y="4475409"/>
            <a:ext cx="983391" cy="144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 spc="-254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767665" y="4475409"/>
            <a:ext cx="618486" cy="144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 spc="-254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07097" y="4475409"/>
            <a:ext cx="844583" cy="1441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 spc="-254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88343" y="4328477"/>
            <a:ext cx="284007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2" tooltip="https://hof-bucket.s3.ap-northeast-2.amazonaws.com/assets/%EC%A0%95%EC%9D%98%EC%84%9C.xlsx"/>
              </a:rPr>
              <a:t>정의서 다운로드</a:t>
            </a: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3" tooltip="https://hof-bucket.s3.ap-northeast-2.amazonaws.com/assets/%EC%A0%95%EC%9D%98%EC%84%9C.xlsx"/>
              </a:rPr>
              <a:t>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8225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7523249" y="4319798"/>
            <a:ext cx="284007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4" tooltip="https://hof-bucket.s3.ap-northeast-2.amazonaws.com/assets/WBS.xlsx"/>
              </a:rPr>
              <a:t>WBS 다운로드</a:t>
            </a: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5" tooltip="https://hof-bucket.s3.ap-northeast-2.amazonaws.com/assets/WBS.xlsx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353920" y="4328477"/>
            <a:ext cx="284007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6" tooltip="https://hof-bucket.s3.ap-northeast-2.amazonaws.com/assets/ERD.xlsx"/>
              </a:rPr>
              <a:t>ERD 다운로드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8343" y="5424276"/>
            <a:ext cx="259514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7" tooltip="https://youtu.be/X1xhnW_Am7w"/>
              </a:rPr>
              <a:t>Prototype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17582" y="5424276"/>
            <a:ext cx="365140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8" tooltip="https://hof.lshwan.com/api/v1/swagger-ui/index.html"/>
              </a:rPr>
              <a:t>Swagger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48253" y="5424276"/>
            <a:ext cx="365140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9" tooltip="https://hof.lshwan.com/jacoco/index.html"/>
              </a:rPr>
              <a:t>Jacoco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08378" y="6529177"/>
            <a:ext cx="365140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0" tooltip="https://github.com/seunghwan94"/>
              </a:rPr>
              <a:t>Github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22551" y="6529177"/>
            <a:ext cx="365140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1" tooltip="https://hof-bucket.s3.ap-northeast-2.amazonaws.com/assets/app-release.apk"/>
              </a:rPr>
              <a:t>hof apk 다운로드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다운로드 및 이동 링크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37747" y="3214898"/>
            <a:ext cx="3425005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b="true" sz="2999" spc="-89" u="sng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  <a:hlinkClick r:id="rId12" tooltip="https://hof.lshwan.com"/>
              </a:rPr>
              <a:t>hof 사이트 바로가기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14160" y="4406582"/>
            <a:ext cx="5059680" cy="1035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b="true" sz="6099" spc="-426">
                <a:solidFill>
                  <a:srgbClr val="35C5E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57225" y="5907864"/>
            <a:ext cx="1721166" cy="1721166"/>
          </a:xfrm>
          <a:custGeom>
            <a:avLst/>
            <a:gdLst/>
            <a:ahLst/>
            <a:cxnLst/>
            <a:rect r="r" b="b" t="t" l="l"/>
            <a:pathLst>
              <a:path h="1721166" w="1721166">
                <a:moveTo>
                  <a:pt x="0" y="0"/>
                </a:moveTo>
                <a:lnTo>
                  <a:pt x="1721165" y="0"/>
                </a:lnTo>
                <a:lnTo>
                  <a:pt x="1721165" y="1721165"/>
                </a:lnTo>
                <a:lnTo>
                  <a:pt x="0" y="17211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15441" y="6207342"/>
            <a:ext cx="1350910" cy="1205717"/>
          </a:xfrm>
          <a:custGeom>
            <a:avLst/>
            <a:gdLst/>
            <a:ahLst/>
            <a:cxnLst/>
            <a:rect r="r" b="b" t="t" l="l"/>
            <a:pathLst>
              <a:path h="1205717" w="1350910">
                <a:moveTo>
                  <a:pt x="0" y="0"/>
                </a:moveTo>
                <a:lnTo>
                  <a:pt x="1350910" y="0"/>
                </a:lnTo>
                <a:lnTo>
                  <a:pt x="1350910" y="1205716"/>
                </a:lnTo>
                <a:lnTo>
                  <a:pt x="0" y="1205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021" r="0" b="-602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92034" y="6067135"/>
            <a:ext cx="1402623" cy="1402623"/>
          </a:xfrm>
          <a:custGeom>
            <a:avLst/>
            <a:gdLst/>
            <a:ahLst/>
            <a:cxnLst/>
            <a:rect r="r" b="b" t="t" l="l"/>
            <a:pathLst>
              <a:path h="1402623" w="1402623">
                <a:moveTo>
                  <a:pt x="0" y="0"/>
                </a:moveTo>
                <a:lnTo>
                  <a:pt x="1402623" y="0"/>
                </a:lnTo>
                <a:lnTo>
                  <a:pt x="1402623" y="1402623"/>
                </a:lnTo>
                <a:lnTo>
                  <a:pt x="0" y="14026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62970" y="4754673"/>
            <a:ext cx="1331906" cy="1085503"/>
          </a:xfrm>
          <a:custGeom>
            <a:avLst/>
            <a:gdLst/>
            <a:ahLst/>
            <a:cxnLst/>
            <a:rect r="r" b="b" t="t" l="l"/>
            <a:pathLst>
              <a:path h="1085503" w="1331906">
                <a:moveTo>
                  <a:pt x="0" y="0"/>
                </a:moveTo>
                <a:lnTo>
                  <a:pt x="1331906" y="0"/>
                </a:lnTo>
                <a:lnTo>
                  <a:pt x="1331906" y="1085503"/>
                </a:lnTo>
                <a:lnTo>
                  <a:pt x="0" y="10855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47731" y="4680428"/>
            <a:ext cx="1170286" cy="1170286"/>
          </a:xfrm>
          <a:custGeom>
            <a:avLst/>
            <a:gdLst/>
            <a:ahLst/>
            <a:cxnLst/>
            <a:rect r="r" b="b" t="t" l="l"/>
            <a:pathLst>
              <a:path h="1170286" w="1170286">
                <a:moveTo>
                  <a:pt x="0" y="0"/>
                </a:moveTo>
                <a:lnTo>
                  <a:pt x="1170285" y="0"/>
                </a:lnTo>
                <a:lnTo>
                  <a:pt x="1170285" y="1170286"/>
                </a:lnTo>
                <a:lnTo>
                  <a:pt x="0" y="11702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611084" y="4680428"/>
            <a:ext cx="1160422" cy="1160422"/>
          </a:xfrm>
          <a:custGeom>
            <a:avLst/>
            <a:gdLst/>
            <a:ahLst/>
            <a:cxnLst/>
            <a:rect r="r" b="b" t="t" l="l"/>
            <a:pathLst>
              <a:path h="1160422" w="1160422">
                <a:moveTo>
                  <a:pt x="0" y="0"/>
                </a:moveTo>
                <a:lnTo>
                  <a:pt x="1160422" y="0"/>
                </a:lnTo>
                <a:lnTo>
                  <a:pt x="1160422" y="1160421"/>
                </a:lnTo>
                <a:lnTo>
                  <a:pt x="0" y="11604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46934" y="4716676"/>
            <a:ext cx="1087926" cy="1087926"/>
          </a:xfrm>
          <a:custGeom>
            <a:avLst/>
            <a:gdLst/>
            <a:ahLst/>
            <a:cxnLst/>
            <a:rect r="r" b="b" t="t" l="l"/>
            <a:pathLst>
              <a:path h="1087926" w="1087926">
                <a:moveTo>
                  <a:pt x="0" y="0"/>
                </a:moveTo>
                <a:lnTo>
                  <a:pt x="1087925" y="0"/>
                </a:lnTo>
                <a:lnTo>
                  <a:pt x="1087925" y="1087926"/>
                </a:lnTo>
                <a:lnTo>
                  <a:pt x="0" y="1087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72411" y="6354244"/>
            <a:ext cx="1861795" cy="661258"/>
          </a:xfrm>
          <a:custGeom>
            <a:avLst/>
            <a:gdLst/>
            <a:ahLst/>
            <a:cxnLst/>
            <a:rect r="r" b="b" t="t" l="l"/>
            <a:pathLst>
              <a:path h="661258" w="1861795">
                <a:moveTo>
                  <a:pt x="0" y="0"/>
                </a:moveTo>
                <a:lnTo>
                  <a:pt x="1861795" y="0"/>
                </a:lnTo>
                <a:lnTo>
                  <a:pt x="1861795" y="661259"/>
                </a:lnTo>
                <a:lnTo>
                  <a:pt x="0" y="66125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5045" t="-44397" r="-5676" b="-3374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60459" y="4625625"/>
            <a:ext cx="1297054" cy="1297054"/>
          </a:xfrm>
          <a:custGeom>
            <a:avLst/>
            <a:gdLst/>
            <a:ahLst/>
            <a:cxnLst/>
            <a:rect r="r" b="b" t="t" l="l"/>
            <a:pathLst>
              <a:path h="1297054" w="1297054">
                <a:moveTo>
                  <a:pt x="0" y="0"/>
                </a:moveTo>
                <a:lnTo>
                  <a:pt x="1297054" y="0"/>
                </a:lnTo>
                <a:lnTo>
                  <a:pt x="1297054" y="1297054"/>
                </a:lnTo>
                <a:lnTo>
                  <a:pt x="0" y="12970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099957" y="4646168"/>
            <a:ext cx="1176923" cy="1176923"/>
          </a:xfrm>
          <a:custGeom>
            <a:avLst/>
            <a:gdLst/>
            <a:ahLst/>
            <a:cxnLst/>
            <a:rect r="r" b="b" t="t" l="l"/>
            <a:pathLst>
              <a:path h="1176923" w="1176923">
                <a:moveTo>
                  <a:pt x="0" y="0"/>
                </a:moveTo>
                <a:lnTo>
                  <a:pt x="1176923" y="0"/>
                </a:lnTo>
                <a:lnTo>
                  <a:pt x="1176923" y="1176923"/>
                </a:lnTo>
                <a:lnTo>
                  <a:pt x="0" y="117692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15672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사용기술</a:t>
            </a:r>
          </a:p>
        </p:txBody>
      </p:sp>
      <p:sp>
        <p:nvSpPr>
          <p:cNvPr name="AutoShape 13" id="13"/>
          <p:cNvSpPr/>
          <p:nvPr/>
        </p:nvSpPr>
        <p:spPr>
          <a:xfrm flipV="true">
            <a:off x="3574074" y="1981600"/>
            <a:ext cx="10560381" cy="4781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2645766" y="4613191"/>
            <a:ext cx="1368467" cy="1368467"/>
          </a:xfrm>
          <a:custGeom>
            <a:avLst/>
            <a:gdLst/>
            <a:ahLst/>
            <a:cxnLst/>
            <a:rect r="r" b="b" t="t" l="l"/>
            <a:pathLst>
              <a:path h="1368467" w="1368467">
                <a:moveTo>
                  <a:pt x="0" y="0"/>
                </a:moveTo>
                <a:lnTo>
                  <a:pt x="1368466" y="0"/>
                </a:lnTo>
                <a:lnTo>
                  <a:pt x="1368466" y="1368467"/>
                </a:lnTo>
                <a:lnTo>
                  <a:pt x="0" y="13684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463064" y="4698186"/>
            <a:ext cx="1124905" cy="1124905"/>
          </a:xfrm>
          <a:custGeom>
            <a:avLst/>
            <a:gdLst/>
            <a:ahLst/>
            <a:cxnLst/>
            <a:rect r="r" b="b" t="t" l="l"/>
            <a:pathLst>
              <a:path h="1124905" w="1124905">
                <a:moveTo>
                  <a:pt x="0" y="0"/>
                </a:moveTo>
                <a:lnTo>
                  <a:pt x="1124906" y="0"/>
                </a:lnTo>
                <a:lnTo>
                  <a:pt x="1124906" y="1124905"/>
                </a:lnTo>
                <a:lnTo>
                  <a:pt x="0" y="112490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328222" y="6170447"/>
            <a:ext cx="1117284" cy="1117284"/>
          </a:xfrm>
          <a:custGeom>
            <a:avLst/>
            <a:gdLst/>
            <a:ahLst/>
            <a:cxnLst/>
            <a:rect r="r" b="b" t="t" l="l"/>
            <a:pathLst>
              <a:path h="1117284" w="1117284">
                <a:moveTo>
                  <a:pt x="0" y="0"/>
                </a:moveTo>
                <a:lnTo>
                  <a:pt x="1117284" y="0"/>
                </a:lnTo>
                <a:lnTo>
                  <a:pt x="1117284" y="1117285"/>
                </a:lnTo>
                <a:lnTo>
                  <a:pt x="0" y="111728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15556" y="6219730"/>
            <a:ext cx="1028886" cy="1028886"/>
          </a:xfrm>
          <a:custGeom>
            <a:avLst/>
            <a:gdLst/>
            <a:ahLst/>
            <a:cxnLst/>
            <a:rect r="r" b="b" t="t" l="l"/>
            <a:pathLst>
              <a:path h="1028886" w="1028886">
                <a:moveTo>
                  <a:pt x="0" y="0"/>
                </a:moveTo>
                <a:lnTo>
                  <a:pt x="1028886" y="0"/>
                </a:lnTo>
                <a:lnTo>
                  <a:pt x="1028886" y="1028887"/>
                </a:lnTo>
                <a:lnTo>
                  <a:pt x="0" y="102888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72819" y="3902764"/>
            <a:ext cx="1079154" cy="37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DevOps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94337" y="3902764"/>
            <a:ext cx="433277" cy="37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DB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63731" y="3902764"/>
            <a:ext cx="1079154" cy="37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60335" y="3902764"/>
            <a:ext cx="1149614" cy="377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757920" y="7315452"/>
            <a:ext cx="1342038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 Bootstrap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08921" y="5865529"/>
            <a:ext cx="483977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React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099957" y="5856004"/>
            <a:ext cx="1300895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Android Studio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054497" y="5884656"/>
            <a:ext cx="755588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Swagger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44039" y="5884656"/>
            <a:ext cx="562957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27501" y="7342326"/>
            <a:ext cx="611666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Docker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966710" y="7358519"/>
            <a:ext cx="890515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Discord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148134" y="5884656"/>
            <a:ext cx="1006916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Prometheus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31952" y="5884656"/>
            <a:ext cx="665636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Grafana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475641" y="7258753"/>
            <a:ext cx="822446" cy="241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59"/>
              </a:lnSpc>
            </a:pPr>
            <a:r>
              <a:rPr lang="en-US" sz="1199" b="true">
                <a:solidFill>
                  <a:srgbClr val="33333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MongoDB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02685" y="4455128"/>
            <a:ext cx="7656615" cy="4803172"/>
          </a:xfrm>
          <a:custGeom>
            <a:avLst/>
            <a:gdLst/>
            <a:ahLst/>
            <a:cxnLst/>
            <a:rect r="r" b="b" t="t" l="l"/>
            <a:pathLst>
              <a:path h="4803172" w="7656615">
                <a:moveTo>
                  <a:pt x="0" y="0"/>
                </a:moveTo>
                <a:lnTo>
                  <a:pt x="7656615" y="0"/>
                </a:lnTo>
                <a:lnTo>
                  <a:pt x="7656615" y="4803172"/>
                </a:lnTo>
                <a:lnTo>
                  <a:pt x="0" y="4803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7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8225" y="1224680"/>
            <a:ext cx="3802954" cy="6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요구사항 정의서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785608"/>
            <a:ext cx="8105775" cy="3845201"/>
          </a:xfrm>
          <a:custGeom>
            <a:avLst/>
            <a:gdLst/>
            <a:ahLst/>
            <a:cxnLst/>
            <a:rect r="r" b="b" t="t" l="l"/>
            <a:pathLst>
              <a:path h="3845201" w="8105775">
                <a:moveTo>
                  <a:pt x="0" y="0"/>
                </a:moveTo>
                <a:lnTo>
                  <a:pt x="8105775" y="0"/>
                </a:lnTo>
                <a:lnTo>
                  <a:pt x="8105775" y="3845200"/>
                </a:lnTo>
                <a:lnTo>
                  <a:pt x="0" y="3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3977" r="-100032" b="-89568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43221" y="2698171"/>
            <a:ext cx="8277997" cy="4020073"/>
            <a:chOff x="0" y="0"/>
            <a:chExt cx="2093935" cy="10168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93935" cy="1016885"/>
            </a:xfrm>
            <a:custGeom>
              <a:avLst/>
              <a:gdLst/>
              <a:ahLst/>
              <a:cxnLst/>
              <a:rect r="r" b="b" t="t" l="l"/>
              <a:pathLst>
                <a:path h="1016885" w="2093935">
                  <a:moveTo>
                    <a:pt x="0" y="0"/>
                  </a:moveTo>
                  <a:lnTo>
                    <a:pt x="2093935" y="0"/>
                  </a:lnTo>
                  <a:lnTo>
                    <a:pt x="2093935" y="1016885"/>
                  </a:lnTo>
                  <a:lnTo>
                    <a:pt x="0" y="101688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093935" cy="1083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H="true" flipV="true">
            <a:off x="960120" y="6693429"/>
            <a:ext cx="8663502" cy="937067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H="true" flipV="true">
            <a:off x="9201553" y="2718312"/>
            <a:ext cx="4990671" cy="3078517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9602685" y="5777779"/>
            <a:ext cx="4605422" cy="1868573"/>
            <a:chOff x="0" y="0"/>
            <a:chExt cx="1212951" cy="4921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12951" cy="492134"/>
            </a:xfrm>
            <a:custGeom>
              <a:avLst/>
              <a:gdLst/>
              <a:ahLst/>
              <a:cxnLst/>
              <a:rect r="r" b="b" t="t" l="l"/>
              <a:pathLst>
                <a:path h="492134" w="1212951">
                  <a:moveTo>
                    <a:pt x="0" y="0"/>
                  </a:moveTo>
                  <a:lnTo>
                    <a:pt x="1212951" y="0"/>
                  </a:lnTo>
                  <a:lnTo>
                    <a:pt x="1212951" y="492134"/>
                  </a:lnTo>
                  <a:lnTo>
                    <a:pt x="0" y="4921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212951" cy="558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4801741" y="3916462"/>
            <a:ext cx="8684518" cy="3538941"/>
          </a:xfrm>
          <a:custGeom>
            <a:avLst/>
            <a:gdLst/>
            <a:ahLst/>
            <a:cxnLst/>
            <a:rect r="r" b="b" t="t" l="l"/>
            <a:pathLst>
              <a:path h="3538941" w="8684518">
                <a:moveTo>
                  <a:pt x="0" y="0"/>
                </a:moveTo>
                <a:lnTo>
                  <a:pt x="8684518" y="0"/>
                </a:lnTo>
                <a:lnTo>
                  <a:pt x="8684518" y="3538941"/>
                </a:lnTo>
                <a:lnTo>
                  <a:pt x="0" y="35389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607755" y="685781"/>
            <a:ext cx="6767761" cy="2731097"/>
          </a:xfrm>
          <a:custGeom>
            <a:avLst/>
            <a:gdLst/>
            <a:ahLst/>
            <a:cxnLst/>
            <a:rect r="r" b="b" t="t" l="l"/>
            <a:pathLst>
              <a:path h="2731097" w="6767761">
                <a:moveTo>
                  <a:pt x="0" y="0"/>
                </a:moveTo>
                <a:lnTo>
                  <a:pt x="6767761" y="0"/>
                </a:lnTo>
                <a:lnTo>
                  <a:pt x="6767761" y="2731098"/>
                </a:lnTo>
                <a:lnTo>
                  <a:pt x="0" y="2731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1311" t="-8116" r="-141619" b="-18768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05326" y="6541750"/>
            <a:ext cx="3543633" cy="2376872"/>
          </a:xfrm>
          <a:custGeom>
            <a:avLst/>
            <a:gdLst/>
            <a:ahLst/>
            <a:cxnLst/>
            <a:rect r="r" b="b" t="t" l="l"/>
            <a:pathLst>
              <a:path h="2376872" w="3543633">
                <a:moveTo>
                  <a:pt x="0" y="0"/>
                </a:moveTo>
                <a:lnTo>
                  <a:pt x="3543634" y="0"/>
                </a:lnTo>
                <a:lnTo>
                  <a:pt x="3543634" y="2376871"/>
                </a:lnTo>
                <a:lnTo>
                  <a:pt x="0" y="237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38253" t="-159949" r="-75906" b="-659954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449911" y="4497044"/>
            <a:ext cx="631905" cy="439159"/>
            <a:chOff x="0" y="0"/>
            <a:chExt cx="166428" cy="115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6428" cy="115663"/>
            </a:xfrm>
            <a:custGeom>
              <a:avLst/>
              <a:gdLst/>
              <a:ahLst/>
              <a:cxnLst/>
              <a:rect r="r" b="b" t="t" l="l"/>
              <a:pathLst>
                <a:path h="115663" w="166428">
                  <a:moveTo>
                    <a:pt x="0" y="0"/>
                  </a:moveTo>
                  <a:lnTo>
                    <a:pt x="166428" y="0"/>
                  </a:lnTo>
                  <a:lnTo>
                    <a:pt x="166428" y="115663"/>
                  </a:lnTo>
                  <a:lnTo>
                    <a:pt x="0" y="115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66428" cy="182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990301" y="4002957"/>
            <a:ext cx="1343413" cy="1221365"/>
            <a:chOff x="0" y="0"/>
            <a:chExt cx="353821" cy="3216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3821" cy="321676"/>
            </a:xfrm>
            <a:custGeom>
              <a:avLst/>
              <a:gdLst/>
              <a:ahLst/>
              <a:cxnLst/>
              <a:rect r="r" b="b" t="t" l="l"/>
              <a:pathLst>
                <a:path h="321676" w="353821">
                  <a:moveTo>
                    <a:pt x="0" y="0"/>
                  </a:moveTo>
                  <a:lnTo>
                    <a:pt x="353821" y="0"/>
                  </a:lnTo>
                  <a:lnTo>
                    <a:pt x="353821" y="321676"/>
                  </a:lnTo>
                  <a:lnTo>
                    <a:pt x="0" y="321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53821" cy="388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33714" y="4002957"/>
            <a:ext cx="2979429" cy="1221365"/>
            <a:chOff x="0" y="0"/>
            <a:chExt cx="784706" cy="3216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84706" cy="321676"/>
            </a:xfrm>
            <a:custGeom>
              <a:avLst/>
              <a:gdLst/>
              <a:ahLst/>
              <a:cxnLst/>
              <a:rect r="r" b="b" t="t" l="l"/>
              <a:pathLst>
                <a:path h="321676" w="784706">
                  <a:moveTo>
                    <a:pt x="0" y="0"/>
                  </a:moveTo>
                  <a:lnTo>
                    <a:pt x="784706" y="0"/>
                  </a:lnTo>
                  <a:lnTo>
                    <a:pt x="784706" y="321676"/>
                  </a:lnTo>
                  <a:lnTo>
                    <a:pt x="0" y="3216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784706" cy="388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86920" y="5994305"/>
            <a:ext cx="3785396" cy="3460399"/>
          </a:xfrm>
          <a:custGeom>
            <a:avLst/>
            <a:gdLst/>
            <a:ahLst/>
            <a:cxnLst/>
            <a:rect r="r" b="b" t="t" l="l"/>
            <a:pathLst>
              <a:path h="3460399" w="3785396">
                <a:moveTo>
                  <a:pt x="0" y="0"/>
                </a:moveTo>
                <a:lnTo>
                  <a:pt x="3785396" y="0"/>
                </a:lnTo>
                <a:lnTo>
                  <a:pt x="3785396" y="3460399"/>
                </a:lnTo>
                <a:lnTo>
                  <a:pt x="0" y="346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38" t="-8905" r="-554676" b="-190348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34263" y="5938137"/>
            <a:ext cx="3900803" cy="3584096"/>
            <a:chOff x="0" y="0"/>
            <a:chExt cx="1027372" cy="94396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27372" cy="943960"/>
            </a:xfrm>
            <a:custGeom>
              <a:avLst/>
              <a:gdLst/>
              <a:ahLst/>
              <a:cxnLst/>
              <a:rect r="r" b="b" t="t" l="l"/>
              <a:pathLst>
                <a:path h="943960" w="1027372">
                  <a:moveTo>
                    <a:pt x="0" y="0"/>
                  </a:moveTo>
                  <a:lnTo>
                    <a:pt x="1027372" y="0"/>
                  </a:lnTo>
                  <a:lnTo>
                    <a:pt x="1027372" y="943960"/>
                  </a:lnTo>
                  <a:lnTo>
                    <a:pt x="0" y="9439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66675"/>
              <a:ext cx="1027372" cy="10106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530015" y="616663"/>
            <a:ext cx="6931628" cy="2866438"/>
            <a:chOff x="0" y="0"/>
            <a:chExt cx="1825614" cy="7549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25614" cy="754947"/>
            </a:xfrm>
            <a:custGeom>
              <a:avLst/>
              <a:gdLst/>
              <a:ahLst/>
              <a:cxnLst/>
              <a:rect r="r" b="b" t="t" l="l"/>
              <a:pathLst>
                <a:path h="754947" w="1825614">
                  <a:moveTo>
                    <a:pt x="0" y="0"/>
                  </a:moveTo>
                  <a:lnTo>
                    <a:pt x="1825614" y="0"/>
                  </a:lnTo>
                  <a:lnTo>
                    <a:pt x="1825614" y="754947"/>
                  </a:lnTo>
                  <a:lnTo>
                    <a:pt x="0" y="7549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825614" cy="8216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3707239" y="6464383"/>
            <a:ext cx="3739808" cy="2531604"/>
            <a:chOff x="0" y="0"/>
            <a:chExt cx="984970" cy="6667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84970" cy="666760"/>
            </a:xfrm>
            <a:custGeom>
              <a:avLst/>
              <a:gdLst/>
              <a:ahLst/>
              <a:cxnLst/>
              <a:rect r="r" b="b" t="t" l="l"/>
              <a:pathLst>
                <a:path h="666760" w="984970">
                  <a:moveTo>
                    <a:pt x="0" y="0"/>
                  </a:moveTo>
                  <a:lnTo>
                    <a:pt x="984970" y="0"/>
                  </a:lnTo>
                  <a:lnTo>
                    <a:pt x="984970" y="666760"/>
                  </a:lnTo>
                  <a:lnTo>
                    <a:pt x="0" y="6667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333333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984970" cy="733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0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8225" y="1224680"/>
            <a:ext cx="3802954" cy="638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WBS</a:t>
            </a:r>
          </a:p>
        </p:txBody>
      </p:sp>
      <p:sp>
        <p:nvSpPr>
          <p:cNvPr name="AutoShape 27" id="27"/>
          <p:cNvSpPr/>
          <p:nvPr/>
        </p:nvSpPr>
        <p:spPr>
          <a:xfrm flipH="true" flipV="true">
            <a:off x="12465179" y="4915248"/>
            <a:ext cx="1264402" cy="405586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flipH="true">
            <a:off x="856440" y="4020102"/>
            <a:ext cx="4152911" cy="1937085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H="true">
            <a:off x="6350859" y="649586"/>
            <a:ext cx="1213018" cy="3370516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H="true">
            <a:off x="9313144" y="3460241"/>
            <a:ext cx="5125640" cy="1746936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H="true">
            <a:off x="4716016" y="5207178"/>
            <a:ext cx="1598754" cy="4299816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13064671" y="4516385"/>
            <a:ext cx="4359452" cy="1965327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65718" y="2192177"/>
            <a:ext cx="12756565" cy="7678501"/>
          </a:xfrm>
          <a:custGeom>
            <a:avLst/>
            <a:gdLst/>
            <a:ahLst/>
            <a:cxnLst/>
            <a:rect r="r" b="b" t="t" l="l"/>
            <a:pathLst>
              <a:path h="7678501" w="12756565">
                <a:moveTo>
                  <a:pt x="0" y="0"/>
                </a:moveTo>
                <a:lnTo>
                  <a:pt x="12756564" y="0"/>
                </a:lnTo>
                <a:lnTo>
                  <a:pt x="12756564" y="7678501"/>
                </a:lnTo>
                <a:lnTo>
                  <a:pt x="0" y="76785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436" r="0" b="-296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6663"/>
            <a:ext cx="6299522" cy="762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b="true" sz="4500" spc="-89">
                <a:solidFill>
                  <a:srgbClr val="35C5E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38225" y="1224680"/>
            <a:ext cx="3802954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b="true" sz="3000" spc="-60">
                <a:solidFill>
                  <a:srgbClr val="33333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 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-1200729" y="709594"/>
            <a:ext cx="1872729" cy="0"/>
          </a:xfrm>
          <a:prstGeom prst="line">
            <a:avLst/>
          </a:prstGeom>
          <a:ln cap="flat" w="47625">
            <a:solidFill>
              <a:srgbClr val="35C5E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DAGguASAuU0</dc:identifier>
  <dcterms:modified xsi:type="dcterms:W3CDTF">2011-08-01T06:04:30Z</dcterms:modified>
  <cp:revision>1</cp:revision>
  <dc:title>파란색 깔끔하고 미니멀한 면접 발표 디자인 크리에이티브 포트폴리오 프레젠테이션</dc:title>
</cp:coreProperties>
</file>